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0"/>
  </p:notesMasterIdLst>
  <p:sldIdLst>
    <p:sldId id="266" r:id="rId2"/>
    <p:sldId id="269" r:id="rId3"/>
    <p:sldId id="268" r:id="rId4"/>
    <p:sldId id="278" r:id="rId5"/>
    <p:sldId id="274" r:id="rId6"/>
    <p:sldId id="279" r:id="rId7"/>
    <p:sldId id="275" r:id="rId8"/>
    <p:sldId id="280" r:id="rId9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B1B"/>
    <a:srgbClr val="CA160F"/>
    <a:srgbClr val="FCF9F5"/>
    <a:srgbClr val="00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7"/>
    <p:restoredTop sz="55402"/>
  </p:normalViewPr>
  <p:slideViewPr>
    <p:cSldViewPr snapToGrid="0" snapToObjects="1">
      <p:cViewPr varScale="1">
        <p:scale>
          <a:sx n="207" d="100"/>
          <a:sy n="207" d="100"/>
        </p:scale>
        <p:origin x="-7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49D1F-4BFB-DA44-9CC8-2311A855F8D9}" type="datetimeFigureOut">
              <a:rPr lang="en-US" smtClean="0"/>
              <a:t>12/14/2016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1AA91-FF66-8943-BDDB-3642FC82AC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3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2141" y="181957"/>
            <a:ext cx="571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Hybrid </a:t>
            </a:r>
            <a:r>
              <a:rPr lang="en-US" sz="1800" b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Magnet</a:t>
            </a:r>
            <a:r>
              <a:rPr lang="en-US" sz="1800" b="1" baseline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 Implementation / Lessons Learned</a:t>
            </a:r>
            <a:endParaRPr lang="en-US" sz="1800" b="1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77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9"/>
          <a:stretch/>
        </p:blipFill>
        <p:spPr>
          <a:xfrm>
            <a:off x="7038896" y="127591"/>
            <a:ext cx="1973348" cy="547913"/>
          </a:xfrm>
          <a:prstGeom prst="rect">
            <a:avLst/>
          </a:prstGeom>
        </p:spPr>
      </p:pic>
      <p:sp>
        <p:nvSpPr>
          <p:cNvPr id="8" name="CustomShape 2"/>
          <p:cNvSpPr/>
          <p:nvPr userDrawn="1"/>
        </p:nvSpPr>
        <p:spPr>
          <a:xfrm>
            <a:off x="64588" y="6515132"/>
            <a:ext cx="186804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Mahler@bnl.gov</a:t>
            </a:r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CustomShape 4"/>
          <p:cNvSpPr/>
          <p:nvPr userDrawn="1"/>
        </p:nvSpPr>
        <p:spPr>
          <a:xfrm>
            <a:off x="3392640" y="6515132"/>
            <a:ext cx="2542334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CBETA</a:t>
            </a:r>
            <a:r>
              <a:rPr lang="en-US" sz="1200" b="0" i="0" baseline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  </a:t>
            </a:r>
            <a:r>
              <a:rPr lang="en-US" sz="1200" b="0" i="0" baseline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December 20, 2016</a:t>
            </a:r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772434"/>
            <a:ext cx="9144000" cy="13447"/>
          </a:xfrm>
          <a:prstGeom prst="line">
            <a:avLst/>
          </a:prstGeom>
          <a:ln w="28575">
            <a:solidFill>
              <a:srgbClr val="B31B1B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3"/>
          <p:cNvSpPr/>
          <p:nvPr userDrawn="1"/>
        </p:nvSpPr>
        <p:spPr>
          <a:xfrm>
            <a:off x="8551692" y="6449816"/>
            <a:ext cx="592308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b="0" i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‹#›</a:t>
            </a:fld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id="1" dur="indefinite" restart="never" nodeType="tmRoot"/>
      </p:par>
    </p:tnLst>
  </p:timing>
  <p:txStyles>
    <p:titleStyle>
      <a:lvl1pPr algn="ctr">
        <a:defRPr sz="2400" b="1" i="0" baseline="0">
          <a:latin typeface="+mn-lt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56" y="905771"/>
            <a:ext cx="5108481" cy="55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28827" cy="528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724" y="1167124"/>
            <a:ext cx="4764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Methodology of assembly: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Add a row of permanent magnets.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Stack up laminations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71" y="852868"/>
            <a:ext cx="3934778" cy="562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861" y="956622"/>
            <a:ext cx="280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Assembly fixture used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666762"/>
            <a:ext cx="314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acting air cylinders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48884" y="4861484"/>
            <a:ext cx="1222264" cy="60653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31400" y="2001242"/>
            <a:ext cx="201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Mechanically actuated hitch pin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587491" y="2200994"/>
            <a:ext cx="1507150" cy="5238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0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662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998" y="1151329"/>
            <a:ext cx="8695225" cy="48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8" y="929594"/>
            <a:ext cx="8211288" cy="53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>
            <a:spLocks noChangeAspect="1"/>
          </p:cNvSpPr>
          <p:nvPr/>
        </p:nvSpPr>
        <p:spPr>
          <a:xfrm rot="-18300000">
            <a:off x="4512306" y="2750929"/>
            <a:ext cx="334397" cy="67510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>
            <a:spLocks noChangeAspect="1"/>
          </p:cNvSpPr>
          <p:nvPr/>
        </p:nvSpPr>
        <p:spPr>
          <a:xfrm rot="-18300000">
            <a:off x="7609319" y="2035300"/>
            <a:ext cx="334397" cy="67510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>
            <a:spLocks noChangeAspect="1"/>
          </p:cNvSpPr>
          <p:nvPr/>
        </p:nvSpPr>
        <p:spPr>
          <a:xfrm rot="-18300000">
            <a:off x="3846033" y="1781391"/>
            <a:ext cx="334397" cy="67510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7203" y="2578374"/>
            <a:ext cx="2928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Arrows indicate potential lamination stack weld areas to reduce stack shearing movement.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dd hydraulics to improve stack density.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2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8" y="928198"/>
            <a:ext cx="4096000" cy="546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3089" y="2963759"/>
            <a:ext cx="4319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 </a:t>
            </a:r>
            <a:r>
              <a:rPr lang="en-US" dirty="0" err="1" smtClean="0"/>
              <a:t>backleg</a:t>
            </a:r>
            <a:r>
              <a:rPr lang="en-US" dirty="0" smtClean="0"/>
              <a:t> assembly should be assembled, adjusted, and pinned before addition of permanent magnets and poles.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3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8" y="1187701"/>
            <a:ext cx="4074441" cy="221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82" y="866085"/>
            <a:ext cx="1838848" cy="245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173" y="3802346"/>
            <a:ext cx="5512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orst problem encountered was the inconsistencies in size of aluminum spacers.</a:t>
            </a:r>
          </a:p>
          <a:p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se of permanent magnet jacking screws.</a:t>
            </a:r>
          </a:p>
          <a:p>
            <a:endParaRPr lang="en-US" dirty="0"/>
          </a:p>
          <a:p>
            <a:r>
              <a:rPr lang="en-US" dirty="0" smtClean="0"/>
              <a:t>Re-measuring all components prior to assembly is essential.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25961" y="2509847"/>
            <a:ext cx="2971997" cy="396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6033" y="4416053"/>
            <a:ext cx="8002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B0F0"/>
                </a:solidFill>
                <a:latin typeface="Arial Narrow" panose="020B0606020202030204" pitchFamily="34" charset="0"/>
              </a:rPr>
              <a:t>Remediation</a:t>
            </a:r>
            <a:endParaRPr lang="en-US" sz="105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132" y="3599631"/>
            <a:ext cx="4459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Issue</a:t>
            </a:r>
            <a:endParaRPr lang="en-US" sz="105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0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2" y="862058"/>
            <a:ext cx="6239712" cy="524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9459" y="5905302"/>
            <a:ext cx="253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Ordered non magnetic tools.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70814" y="3902694"/>
            <a:ext cx="2449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Tightening these screws problematic.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24347" y="4103313"/>
            <a:ext cx="3129177" cy="72600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29459" y="5706526"/>
            <a:ext cx="854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Remediation</a:t>
            </a:r>
            <a:endParaRPr lang="en-US" sz="105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0814" y="3696571"/>
            <a:ext cx="854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Issue</a:t>
            </a:r>
            <a:endParaRPr lang="en-US" sz="105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559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9233</TotalTime>
  <Words>96</Words>
  <Application>Microsoft Office PowerPoint</Application>
  <PresentationFormat>On-screen Show (4:3)</PresentationFormat>
  <Paragraphs>21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Mahler, George J</dc:creator>
  <cp:lastModifiedBy>BNL</cp:lastModifiedBy>
  <cp:revision>100</cp:revision>
  <dcterms:modified xsi:type="dcterms:W3CDTF">2016-12-15T18:09:20Z</dcterms:modified>
</cp:coreProperties>
</file>