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8"/>
    <p:restoredTop sz="94010"/>
  </p:normalViewPr>
  <p:slideViewPr>
    <p:cSldViewPr snapToGrid="0" snapToObjects="1">
      <p:cViewPr>
        <p:scale>
          <a:sx n="165" d="100"/>
          <a:sy n="165" d="100"/>
        </p:scale>
        <p:origin x="1608" y="1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70F18-8EFD-E249-811C-B069876EA142}" type="datetimeFigureOut">
              <a:rPr lang="en-US" smtClean="0"/>
              <a:t>5/1/20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AFAF8-AA5D-464A-8817-EECEE2A2D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2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48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B625D53-A488-984A-9764-6F5F35318C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5773843"/>
            <a:ext cx="12192000" cy="108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0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classe.cornell.edu/www/Home/Internal/Communications/Brandi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A7865F-8C0A-624D-B337-35EE4E9987A9}"/>
              </a:ext>
            </a:extLst>
          </p:cNvPr>
          <p:cNvSpPr txBox="1"/>
          <p:nvPr/>
        </p:nvSpPr>
        <p:spPr>
          <a:xfrm>
            <a:off x="365340" y="2213609"/>
            <a:ext cx="260386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fig 1: example caption font, weight, and size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1BF8D-4695-6E4D-AD1B-263EBC4BB2A2}"/>
              </a:ext>
            </a:extLst>
          </p:cNvPr>
          <p:cNvSpPr txBox="1"/>
          <p:nvPr/>
        </p:nvSpPr>
        <p:spPr>
          <a:xfrm>
            <a:off x="379507" y="400116"/>
            <a:ext cx="84804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  <a:ea typeface="Palatino" pitchFamily="2" charset="77"/>
              </a:rPr>
              <a:t>Recommended Title Font, Weight, and Size</a:t>
            </a:r>
          </a:p>
          <a:p>
            <a:pPr algn="just"/>
            <a:r>
              <a:rPr lang="en-US" sz="1400" dirty="0"/>
              <a:t>Recommended Text Font, Weight, and Size</a:t>
            </a:r>
          </a:p>
          <a:p>
            <a:endParaRPr lang="en-US" sz="28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775832D-8A2D-8841-9056-AAF0CF852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552565"/>
              </p:ext>
            </p:extLst>
          </p:nvPr>
        </p:nvGraphicFramePr>
        <p:xfrm>
          <a:off x="456778" y="1110885"/>
          <a:ext cx="3664563" cy="109662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00087">
                  <a:extLst>
                    <a:ext uri="{9D8B030D-6E8A-4147-A177-3AD203B41FA5}">
                      <a16:colId xmlns:a16="http://schemas.microsoft.com/office/drawing/2014/main" val="1677697200"/>
                    </a:ext>
                  </a:extLst>
                </a:gridCol>
                <a:gridCol w="857125">
                  <a:extLst>
                    <a:ext uri="{9D8B030D-6E8A-4147-A177-3AD203B41FA5}">
                      <a16:colId xmlns:a16="http://schemas.microsoft.com/office/drawing/2014/main" val="626433259"/>
                    </a:ext>
                  </a:extLst>
                </a:gridCol>
                <a:gridCol w="749984">
                  <a:extLst>
                    <a:ext uri="{9D8B030D-6E8A-4147-A177-3AD203B41FA5}">
                      <a16:colId xmlns:a16="http://schemas.microsoft.com/office/drawing/2014/main" val="1654862430"/>
                    </a:ext>
                  </a:extLst>
                </a:gridCol>
                <a:gridCol w="757367">
                  <a:extLst>
                    <a:ext uri="{9D8B030D-6E8A-4147-A177-3AD203B41FA5}">
                      <a16:colId xmlns:a16="http://schemas.microsoft.com/office/drawing/2014/main" val="282454499"/>
                    </a:ext>
                  </a:extLst>
                </a:gridCol>
              </a:tblGrid>
              <a:tr h="449301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0" dirty="0">
                          <a:ln>
                            <a:noFill/>
                          </a:ln>
                          <a:latin typeface="+mj-lt"/>
                        </a:rPr>
                        <a:t>Example Table</a:t>
                      </a:r>
                      <a:endParaRPr lang="en-US" sz="10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0" dirty="0">
                          <a:ln>
                            <a:noFill/>
                          </a:ln>
                          <a:latin typeface="+mj-lt"/>
                        </a:rPr>
                        <a:t>Column 1</a:t>
                      </a:r>
                      <a:endParaRPr lang="en-US" sz="10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0" dirty="0">
                          <a:ln>
                            <a:noFill/>
                          </a:ln>
                          <a:latin typeface="+mj-lt"/>
                        </a:rPr>
                        <a:t>Column 1</a:t>
                      </a:r>
                      <a:endParaRPr lang="en-US" sz="10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0" dirty="0">
                          <a:ln>
                            <a:noFill/>
                          </a:ln>
                          <a:latin typeface="+mj-lt"/>
                        </a:rPr>
                        <a:t>Column 1</a:t>
                      </a:r>
                      <a:endParaRPr lang="en-US" sz="10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152455"/>
                  </a:ext>
                </a:extLst>
              </a:tr>
              <a:tr h="314993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n>
                            <a:noFill/>
                          </a:ln>
                          <a:latin typeface="+mn-lt"/>
                        </a:rPr>
                        <a:t>Row 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838113"/>
                  </a:ext>
                </a:extLst>
              </a:tr>
              <a:tr h="33233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n>
                            <a:noFill/>
                          </a:ln>
                          <a:latin typeface="+mn-lt"/>
                        </a:rPr>
                        <a:t>Row 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538680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9D088FB-7862-2843-80BA-4933863F3E5E}"/>
              </a:ext>
            </a:extLst>
          </p:cNvPr>
          <p:cNvCxnSpPr>
            <a:cxnSpLocks/>
          </p:cNvCxnSpPr>
          <p:nvPr/>
        </p:nvCxnSpPr>
        <p:spPr>
          <a:xfrm>
            <a:off x="337265" y="2679080"/>
            <a:ext cx="64133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857B1D-A445-6544-8400-90FF258C77AE}"/>
              </a:ext>
            </a:extLst>
          </p:cNvPr>
          <p:cNvCxnSpPr>
            <a:cxnSpLocks/>
          </p:cNvCxnSpPr>
          <p:nvPr/>
        </p:nvCxnSpPr>
        <p:spPr>
          <a:xfrm>
            <a:off x="6753738" y="390315"/>
            <a:ext cx="0" cy="2288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E6A3A2F-FE6A-924C-A1A1-9A3B9BCEC8F1}"/>
              </a:ext>
            </a:extLst>
          </p:cNvPr>
          <p:cNvSpPr txBox="1"/>
          <p:nvPr/>
        </p:nvSpPr>
        <p:spPr>
          <a:xfrm>
            <a:off x="4212795" y="2463310"/>
            <a:ext cx="22901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Consider separating slide sections with this line style. 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F2276808-65F4-5747-B9D5-8D3D0E3E0329}"/>
              </a:ext>
            </a:extLst>
          </p:cNvPr>
          <p:cNvSpPr/>
          <p:nvPr/>
        </p:nvSpPr>
        <p:spPr>
          <a:xfrm>
            <a:off x="6517056" y="2514516"/>
            <a:ext cx="76200" cy="972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74DAFF-90AA-1345-A4C4-CDC4D2E9593A}"/>
              </a:ext>
            </a:extLst>
          </p:cNvPr>
          <p:cNvSpPr txBox="1"/>
          <p:nvPr/>
        </p:nvSpPr>
        <p:spPr>
          <a:xfrm>
            <a:off x="396505" y="2931401"/>
            <a:ext cx="6293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Visit our </a:t>
            </a:r>
            <a:r>
              <a:rPr lang="en-US" dirty="0">
                <a:latin typeface="+mj-lt"/>
                <a:hlinkClick r:id="rId2"/>
              </a:rPr>
              <a:t>Style Guide </a:t>
            </a:r>
            <a:r>
              <a:rPr lang="en-US" dirty="0">
                <a:latin typeface="+mj-lt"/>
              </a:rPr>
              <a:t>for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LASSE">
      <a:dk1>
        <a:srgbClr val="000000"/>
      </a:dk1>
      <a:lt1>
        <a:srgbClr val="FFFFFF"/>
      </a:lt1>
      <a:dk2>
        <a:srgbClr val="222222"/>
      </a:dk2>
      <a:lt2>
        <a:srgbClr val="F7F7F7"/>
      </a:lt2>
      <a:accent1>
        <a:srgbClr val="B31B1B"/>
      </a:accent1>
      <a:accent2>
        <a:srgbClr val="6EB33F"/>
      </a:accent2>
      <a:accent3>
        <a:srgbClr val="F8981D"/>
      </a:accent3>
      <a:accent4>
        <a:srgbClr val="073849"/>
      </a:accent4>
      <a:accent5>
        <a:srgbClr val="A2998B"/>
      </a:accent5>
      <a:accent6>
        <a:srgbClr val="9FAD9F"/>
      </a:accent6>
      <a:hlink>
        <a:srgbClr val="006699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</TotalTime>
  <Words>62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 Ryan</dc:creator>
  <cp:lastModifiedBy>Andrew Bryan Noyes</cp:lastModifiedBy>
  <cp:revision>37</cp:revision>
  <dcterms:created xsi:type="dcterms:W3CDTF">2016-12-13T21:34:58Z</dcterms:created>
  <dcterms:modified xsi:type="dcterms:W3CDTF">2020-05-01T14:34:31Z</dcterms:modified>
</cp:coreProperties>
</file>