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1pPr>
    <a:lvl2pPr marL="407983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2pPr>
    <a:lvl3pPr marL="815967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3pPr>
    <a:lvl4pPr marL="1223950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4pPr>
    <a:lvl5pPr marL="1631932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5pPr>
    <a:lvl6pPr marL="2039915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6pPr>
    <a:lvl7pPr marL="2447898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7pPr>
    <a:lvl8pPr marL="2855883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8pPr>
    <a:lvl9pPr marL="3263865" algn="l" defTabSz="815967" rtl="0" eaLnBrk="1" latinLnBrk="0" hangingPunct="1">
      <a:defRPr sz="16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D1D"/>
    <a:srgbClr val="08667C"/>
    <a:srgbClr val="9E9683"/>
    <a:srgbClr val="941305"/>
    <a:srgbClr val="AB1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79"/>
    <p:restoredTop sz="94666"/>
  </p:normalViewPr>
  <p:slideViewPr>
    <p:cSldViewPr snapToObjects="1">
      <p:cViewPr>
        <p:scale>
          <a:sx n="280" d="100"/>
          <a:sy n="280" d="100"/>
        </p:scale>
        <p:origin x="184" y="4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69" d="100"/>
          <a:sy n="169" d="100"/>
        </p:scale>
        <p:origin x="6592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95CB6-76DE-674F-8EDD-E225FBCFAEC8}" type="datetimeFigureOut">
              <a:rPr lang="en-US" smtClean="0"/>
              <a:t>5/13/20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44DC-5070-194E-B3A7-926468918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1pPr>
    <a:lvl2pPr marL="407983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2pPr>
    <a:lvl3pPr marL="815967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3pPr>
    <a:lvl4pPr marL="1223950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4pPr>
    <a:lvl5pPr marL="1631932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5pPr>
    <a:lvl6pPr marL="2039915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6pPr>
    <a:lvl7pPr marL="2447898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7pPr>
    <a:lvl8pPr marL="2855883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8pPr>
    <a:lvl9pPr marL="3263865" algn="l" defTabSz="815967" rtl="0" eaLnBrk="1" latinLnBrk="0" hangingPunct="1">
      <a:defRPr sz="10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D44DC-5070-194E-B3A7-9264689185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9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37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EEE607-0DFF-B44E-B37D-36EB96665B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4864100"/>
            <a:ext cx="9144000" cy="279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2CF6E1-1E9C-4446-9185-9650516FCBAB}"/>
              </a:ext>
            </a:extLst>
          </p:cNvPr>
          <p:cNvSpPr/>
          <p:nvPr userDrawn="1"/>
        </p:nvSpPr>
        <p:spPr>
          <a:xfrm>
            <a:off x="0" y="4864100"/>
            <a:ext cx="9144000" cy="279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7624DC-4E2A-4940-A1C4-E585F003DF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-4265"/>
            <a:ext cx="9144000" cy="431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D74C90-2391-3B45-9796-F1B0B5C61669}"/>
              </a:ext>
            </a:extLst>
          </p:cNvPr>
          <p:cNvSpPr txBox="1"/>
          <p:nvPr userDrawn="1"/>
        </p:nvSpPr>
        <p:spPr>
          <a:xfrm>
            <a:off x="2857500" y="4888465"/>
            <a:ext cx="3429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2"/>
                </a:solidFill>
                <a:latin typeface="+mj-lt"/>
              </a:rPr>
              <a:t>USERS’ MEETING 2020</a:t>
            </a:r>
          </a:p>
        </p:txBody>
      </p:sp>
    </p:spTree>
    <p:extLst>
      <p:ext uri="{BB962C8B-B14F-4D97-AF65-F5344CB8AC3E}">
        <p14:creationId xmlns:p14="http://schemas.microsoft.com/office/powerpoint/2010/main" val="171546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1748293" rtl="0" eaLnBrk="1" latinLnBrk="0" hangingPunct="1">
        <a:lnSpc>
          <a:spcPct val="90000"/>
        </a:lnSpc>
        <a:spcBef>
          <a:spcPct val="0"/>
        </a:spcBef>
        <a:buNone/>
        <a:defRPr sz="7196" b="1" i="0" kern="1200">
          <a:solidFill>
            <a:schemeClr val="bg1"/>
          </a:solidFill>
          <a:latin typeface="Myriad Pro Black" panose="020B0703030403020204" pitchFamily="34" charset="0"/>
          <a:ea typeface="+mj-ea"/>
          <a:cs typeface="+mj-cs"/>
        </a:defRPr>
      </a:lvl1pPr>
    </p:titleStyle>
    <p:bodyStyle>
      <a:lvl1pPr marL="437073" indent="-437073" algn="l" defTabSz="1748293" rtl="0" eaLnBrk="1" latinLnBrk="0" hangingPunct="1">
        <a:lnSpc>
          <a:spcPct val="90000"/>
        </a:lnSpc>
        <a:spcBef>
          <a:spcPts val="1916"/>
        </a:spcBef>
        <a:buFont typeface="Arial" panose="020B0604020202020204" pitchFamily="34" charset="0"/>
        <a:buChar char="•"/>
        <a:defRPr sz="5350" kern="1200">
          <a:solidFill>
            <a:schemeClr val="tx1"/>
          </a:solidFill>
          <a:latin typeface="+mn-lt"/>
          <a:ea typeface="+mn-ea"/>
          <a:cs typeface="+mn-cs"/>
        </a:defRPr>
      </a:lvl1pPr>
      <a:lvl2pPr marL="1311220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4592" kern="1200">
          <a:solidFill>
            <a:schemeClr val="tx1"/>
          </a:solidFill>
          <a:latin typeface="+mn-lt"/>
          <a:ea typeface="+mn-ea"/>
          <a:cs typeface="+mn-cs"/>
        </a:defRPr>
      </a:lvl2pPr>
      <a:lvl3pPr marL="2185374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825" kern="1200">
          <a:solidFill>
            <a:schemeClr val="tx1"/>
          </a:solidFill>
          <a:latin typeface="+mn-lt"/>
          <a:ea typeface="+mn-ea"/>
          <a:cs typeface="+mn-cs"/>
        </a:defRPr>
      </a:lvl3pPr>
      <a:lvl4pPr marL="3059521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442" kern="1200">
          <a:solidFill>
            <a:schemeClr val="tx1"/>
          </a:solidFill>
          <a:latin typeface="+mn-lt"/>
          <a:ea typeface="+mn-ea"/>
          <a:cs typeface="+mn-cs"/>
        </a:defRPr>
      </a:lvl4pPr>
      <a:lvl5pPr marL="3933659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442" kern="1200">
          <a:solidFill>
            <a:schemeClr val="tx1"/>
          </a:solidFill>
          <a:latin typeface="+mn-lt"/>
          <a:ea typeface="+mn-ea"/>
          <a:cs typeface="+mn-cs"/>
        </a:defRPr>
      </a:lvl5pPr>
      <a:lvl6pPr marL="4807814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442" kern="1200">
          <a:solidFill>
            <a:schemeClr val="tx1"/>
          </a:solidFill>
          <a:latin typeface="+mn-lt"/>
          <a:ea typeface="+mn-ea"/>
          <a:cs typeface="+mn-cs"/>
        </a:defRPr>
      </a:lvl6pPr>
      <a:lvl7pPr marL="5681952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442" kern="1200">
          <a:solidFill>
            <a:schemeClr val="tx1"/>
          </a:solidFill>
          <a:latin typeface="+mn-lt"/>
          <a:ea typeface="+mn-ea"/>
          <a:cs typeface="+mn-cs"/>
        </a:defRPr>
      </a:lvl7pPr>
      <a:lvl8pPr marL="6556107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442" kern="1200">
          <a:solidFill>
            <a:schemeClr val="tx1"/>
          </a:solidFill>
          <a:latin typeface="+mn-lt"/>
          <a:ea typeface="+mn-ea"/>
          <a:cs typeface="+mn-cs"/>
        </a:defRPr>
      </a:lvl8pPr>
      <a:lvl9pPr marL="7430253" indent="-437073" algn="l" defTabSz="1748293" rtl="0" eaLnBrk="1" latinLnBrk="0" hangingPunct="1">
        <a:lnSpc>
          <a:spcPct val="90000"/>
        </a:lnSpc>
        <a:spcBef>
          <a:spcPts val="954"/>
        </a:spcBef>
        <a:buFont typeface="Arial" panose="020B0604020202020204" pitchFamily="34" charset="0"/>
        <a:buChar char="•"/>
        <a:defRPr sz="34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1pPr>
      <a:lvl2pPr marL="874154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2pPr>
      <a:lvl3pPr marL="1748293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3pPr>
      <a:lvl4pPr marL="2622439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4pPr>
      <a:lvl5pPr marL="3496586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5pPr>
      <a:lvl6pPr marL="4370732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6pPr>
      <a:lvl7pPr marL="5244879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7pPr>
      <a:lvl8pPr marL="6119033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8pPr>
      <a:lvl9pPr marL="6993180" algn="l" defTabSz="1748293" rtl="0" eaLnBrk="1" latinLnBrk="0" hangingPunct="1">
        <a:defRPr sz="34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44" userDrawn="1">
          <p15:clr>
            <a:srgbClr val="FBAE40"/>
          </p15:clr>
        </p15:guide>
        <p15:guide id="3" pos="5616" userDrawn="1">
          <p15:clr>
            <a:srgbClr val="FBAE4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>
            <a:extLst>
              <a:ext uri="{FF2B5EF4-FFF2-40B4-BE49-F238E27FC236}">
                <a16:creationId xmlns:a16="http://schemas.microsoft.com/office/drawing/2014/main" id="{C8783343-2B9C-6C47-906B-66A2F8AFB7CF}"/>
              </a:ext>
            </a:extLst>
          </p:cNvPr>
          <p:cNvSpPr txBox="1"/>
          <p:nvPr/>
        </p:nvSpPr>
        <p:spPr>
          <a:xfrm>
            <a:off x="163339" y="1992319"/>
            <a:ext cx="1680891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" i="1" dirty="0"/>
              <a:t>fig 1: example caption font, weight, and 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CDC9DE-8933-B64C-82A8-4F9A1440B3E1}"/>
              </a:ext>
            </a:extLst>
          </p:cNvPr>
          <p:cNvSpPr txBox="1"/>
          <p:nvPr/>
        </p:nvSpPr>
        <p:spPr>
          <a:xfrm>
            <a:off x="-4737842" y="-16279872"/>
            <a:ext cx="17678402" cy="1326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18" spc="602" dirty="0">
                <a:solidFill>
                  <a:schemeClr val="bg1"/>
                </a:solidFill>
                <a:latin typeface="Myriad Pro" panose="020B0703030403020204" pitchFamily="34" charset="0"/>
              </a:rPr>
              <a:t>Add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9F47CE-86BC-BB44-A4D9-638B84BBB86F}"/>
              </a:ext>
            </a:extLst>
          </p:cNvPr>
          <p:cNvSpPr txBox="1"/>
          <p:nvPr/>
        </p:nvSpPr>
        <p:spPr>
          <a:xfrm>
            <a:off x="1104900" y="161187"/>
            <a:ext cx="693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2"/>
                </a:solidFill>
              </a:rPr>
              <a:t>Insert Author List Here: </a:t>
            </a:r>
          </a:p>
          <a:p>
            <a:pPr algn="ctr"/>
            <a:r>
              <a:rPr lang="en-US" sz="700" dirty="0">
                <a:solidFill>
                  <a:schemeClr val="bg2"/>
                </a:solidFill>
              </a:rPr>
              <a:t>e.g. G.S. </a:t>
            </a:r>
            <a:r>
              <a:rPr lang="en-US" sz="700" dirty="0" err="1">
                <a:solidFill>
                  <a:schemeClr val="bg2"/>
                </a:solidFill>
              </a:rPr>
              <a:t>Gevorkyan</a:t>
            </a:r>
            <a:r>
              <a:rPr lang="en-US" sz="700" dirty="0">
                <a:solidFill>
                  <a:schemeClr val="bg2"/>
                </a:solidFill>
              </a:rPr>
              <a:t>, A.K. Schmid, H A. </a:t>
            </a:r>
            <a:r>
              <a:rPr lang="en-US" sz="700" dirty="0" err="1">
                <a:solidFill>
                  <a:schemeClr val="bg2"/>
                </a:solidFill>
              </a:rPr>
              <a:t>Padmore</a:t>
            </a:r>
            <a:endParaRPr lang="en-US" sz="700" dirty="0">
              <a:solidFill>
                <a:schemeClr val="bg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D9841B-92B9-0E40-BA63-43C67D12377B}"/>
              </a:ext>
            </a:extLst>
          </p:cNvPr>
          <p:cNvSpPr txBox="1"/>
          <p:nvPr/>
        </p:nvSpPr>
        <p:spPr>
          <a:xfrm>
            <a:off x="1104900" y="-29205"/>
            <a:ext cx="693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2"/>
                </a:solidFill>
              </a:rPr>
              <a:t>Insert 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13D33E-1D98-C740-B175-5F72C6D6A1F1}"/>
              </a:ext>
            </a:extLst>
          </p:cNvPr>
          <p:cNvSpPr txBox="1"/>
          <p:nvPr/>
        </p:nvSpPr>
        <p:spPr>
          <a:xfrm>
            <a:off x="178339" y="708615"/>
            <a:ext cx="2894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Recommended Title Font, Weight, and Size</a:t>
            </a:r>
          </a:p>
          <a:p>
            <a:pPr algn="just"/>
            <a:r>
              <a:rPr lang="en-US" sz="700" dirty="0"/>
              <a:t>Recommended Text Font, Weight, and Size</a:t>
            </a:r>
          </a:p>
          <a:p>
            <a:endParaRPr lang="en-US" sz="700" dirty="0"/>
          </a:p>
        </p:txBody>
      </p:sp>
      <p:graphicFrame>
        <p:nvGraphicFramePr>
          <p:cNvPr id="63" name="Table 62">
            <a:extLst>
              <a:ext uri="{FF2B5EF4-FFF2-40B4-BE49-F238E27FC236}">
                <a16:creationId xmlns:a16="http://schemas.microsoft.com/office/drawing/2014/main" id="{C286E834-92BA-C943-9672-E0F6CDE87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38190"/>
              </p:ext>
            </p:extLst>
          </p:nvPr>
        </p:nvGraphicFramePr>
        <p:xfrm>
          <a:off x="241759" y="1108740"/>
          <a:ext cx="2606293" cy="88947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924642">
                  <a:extLst>
                    <a:ext uri="{9D8B030D-6E8A-4147-A177-3AD203B41FA5}">
                      <a16:colId xmlns:a16="http://schemas.microsoft.com/office/drawing/2014/main" val="16776972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2643325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54862430"/>
                    </a:ext>
                  </a:extLst>
                </a:gridCol>
                <a:gridCol w="538651">
                  <a:extLst>
                    <a:ext uri="{9D8B030D-6E8A-4147-A177-3AD203B41FA5}">
                      <a16:colId xmlns:a16="http://schemas.microsoft.com/office/drawing/2014/main" val="282454499"/>
                    </a:ext>
                  </a:extLst>
                </a:gridCol>
              </a:tblGrid>
              <a:tr h="362507"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Example Table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Column 1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Column 1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Column 1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52455"/>
                  </a:ext>
                </a:extLst>
              </a:tr>
              <a:tr h="256425"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Row 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Cell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Cell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Cell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38113"/>
                  </a:ext>
                </a:extLst>
              </a:tr>
              <a:tr h="270538"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Row 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Cell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Cell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>
                          <a:ln>
                            <a:noFill/>
                          </a:ln>
                        </a:rPr>
                        <a:t>Cell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38680"/>
                  </a:ext>
                </a:extLst>
              </a:tr>
            </a:tbl>
          </a:graphicData>
        </a:graphic>
      </p:graphicFrame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8CF5C43C-B99F-4642-A8D2-0FC542E10D97}"/>
              </a:ext>
            </a:extLst>
          </p:cNvPr>
          <p:cNvCxnSpPr>
            <a:cxnSpLocks/>
          </p:cNvCxnSpPr>
          <p:nvPr/>
        </p:nvCxnSpPr>
        <p:spPr>
          <a:xfrm>
            <a:off x="130348" y="2571750"/>
            <a:ext cx="29421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A0B0100-EBC2-684D-B634-D94E726EAFB2}"/>
              </a:ext>
            </a:extLst>
          </p:cNvPr>
          <p:cNvCxnSpPr>
            <a:cxnSpLocks/>
          </p:cNvCxnSpPr>
          <p:nvPr/>
        </p:nvCxnSpPr>
        <p:spPr>
          <a:xfrm>
            <a:off x="3062578" y="542418"/>
            <a:ext cx="3650" cy="2021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91F0B951-C326-3143-9E91-9B4A8A652534}"/>
              </a:ext>
            </a:extLst>
          </p:cNvPr>
          <p:cNvSpPr txBox="1"/>
          <p:nvPr/>
        </p:nvSpPr>
        <p:spPr>
          <a:xfrm>
            <a:off x="137339" y="2383578"/>
            <a:ext cx="229011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Consider separating slide sections with this line style.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0D05F480-F914-9A46-8120-5FE92DED9F62}"/>
              </a:ext>
            </a:extLst>
          </p:cNvPr>
          <p:cNvSpPr/>
          <p:nvPr/>
        </p:nvSpPr>
        <p:spPr>
          <a:xfrm>
            <a:off x="2362200" y="2438031"/>
            <a:ext cx="76200" cy="97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22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ASSE">
      <a:dk1>
        <a:srgbClr val="000000"/>
      </a:dk1>
      <a:lt1>
        <a:srgbClr val="FFFFFF"/>
      </a:lt1>
      <a:dk2>
        <a:srgbClr val="222222"/>
      </a:dk2>
      <a:lt2>
        <a:srgbClr val="F7F7F7"/>
      </a:lt2>
      <a:accent1>
        <a:srgbClr val="B31B1B"/>
      </a:accent1>
      <a:accent2>
        <a:srgbClr val="6EB33F"/>
      </a:accent2>
      <a:accent3>
        <a:srgbClr val="F8981D"/>
      </a:accent3>
      <a:accent4>
        <a:srgbClr val="073849"/>
      </a:accent4>
      <a:accent5>
        <a:srgbClr val="A2998B"/>
      </a:accent5>
      <a:accent6>
        <a:srgbClr val="9FAD9F"/>
      </a:accent6>
      <a:hlink>
        <a:srgbClr val="006699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0C3D464-E7FE-2A49-82C2-4E74F8BA9688}" vid="{7AC3030C-7AAE-A845-8AC8-E4C8B661A0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1891</TotalTime>
  <Words>86</Words>
  <Application>Microsoft Macintosh PowerPoint</Application>
  <PresentationFormat>On-screen Show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Myriad Pro</vt:lpstr>
      <vt:lpstr>Myriad Pro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 Curtiss</dc:creator>
  <cp:lastModifiedBy>Andrew Bryan Noyes</cp:lastModifiedBy>
  <cp:revision>36</cp:revision>
  <cp:lastPrinted>2020-04-14T14:50:24Z</cp:lastPrinted>
  <dcterms:created xsi:type="dcterms:W3CDTF">2020-04-13T19:19:19Z</dcterms:created>
  <dcterms:modified xsi:type="dcterms:W3CDTF">2020-05-13T22:07:16Z</dcterms:modified>
</cp:coreProperties>
</file>