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-4024" y="-168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D 36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4384" y="0"/>
            <a:ext cx="32904016" cy="313923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3</cp:revision>
  <dcterms:created xsi:type="dcterms:W3CDTF">2010-10-05T19:28:10Z</dcterms:created>
  <dcterms:modified xsi:type="dcterms:W3CDTF">2010-10-05T19:29:03Z</dcterms:modified>
</cp:coreProperties>
</file>