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559" y="0"/>
            <a:ext cx="38402241" cy="33586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2</cp:revision>
  <dcterms:created xsi:type="dcterms:W3CDTF">2010-10-05T19:24:42Z</dcterms:created>
  <dcterms:modified xsi:type="dcterms:W3CDTF">2010-10-05T19:27:34Z</dcterms:modified>
</cp:coreProperties>
</file>