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ED 10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8711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2010-10-05T19:28:11Z</dcterms:created>
  <dcterms:modified xsi:type="dcterms:W3CDTF">2010-10-05T19:28:29Z</dcterms:modified>
</cp:coreProperties>
</file>