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3920" y="-160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 36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193" y="0"/>
            <a:ext cx="32916207" cy="2877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2010-12-02T15:28:46Z</dcterms:created>
  <dcterms:modified xsi:type="dcterms:W3CDTF">2010-12-02T15:29:47Z</dcterms:modified>
</cp:coreProperties>
</file>