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219456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4024" y="-168"/>
      </p:cViewPr>
      <p:guideLst>
        <p:guide orient="horz" pos="1382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y 36in Header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671" y="0"/>
            <a:ext cx="32885729" cy="28771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Jeanne Butler</dc:creator>
  <cp:lastModifiedBy>Jeanne Butler</cp:lastModifiedBy>
  <cp:revision>3</cp:revision>
  <dcterms:created xsi:type="dcterms:W3CDTF">2010-10-05T19:29:15Z</dcterms:created>
  <dcterms:modified xsi:type="dcterms:W3CDTF">2010-10-05T19:30:30Z</dcterms:modified>
</cp:coreProperties>
</file>