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24" d="100"/>
          <a:sy n="24" d="100"/>
        </p:scale>
        <p:origin x="-4024" y="-168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D 36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32904016" cy="313923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4</cp:revision>
  <dcterms:created xsi:type="dcterms:W3CDTF">2010-10-05T19:30:41Z</dcterms:created>
  <dcterms:modified xsi:type="dcterms:W3CDTF">2010-10-05T19:31:32Z</dcterms:modified>
</cp:coreProperties>
</file>