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3488" y="-160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8390050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2010-12-02T15:28:48Z</dcterms:created>
  <dcterms:modified xsi:type="dcterms:W3CDTF">2010-12-02T15:29:31Z</dcterms:modified>
</cp:coreProperties>
</file>