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8404800" cy="43891200"/>
  <p:notesSz cx="6858000" cy="9144000"/>
  <p:defaultTextStyle>
    <a:defPPr>
      <a:defRPr lang="en-US"/>
    </a:defPPr>
    <a:lvl1pPr marL="0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-3488" y="-160"/>
      </p:cViewPr>
      <p:guideLst>
        <p:guide orient="horz" pos="13824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42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38390050" cy="28771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51288" rtl="0" eaLnBrk="1" latinLnBrk="0" hangingPunct="1">
        <a:spcBef>
          <a:spcPct val="0"/>
        </a:spcBef>
        <a:buNone/>
        <a:defRPr sz="2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466" indent="-1763466" algn="l" defTabSz="2351288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843" indent="-1469555" algn="l" defTabSz="2351288" rtl="0" eaLnBrk="1" latinLnBrk="0" hangingPunct="1">
        <a:spcBef>
          <a:spcPct val="20000"/>
        </a:spcBef>
        <a:buFont typeface="Arial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8220" indent="-1175644" algn="l" defTabSz="2351288" rtl="0" eaLnBrk="1" latinLnBrk="0" hangingPunct="1">
        <a:spcBef>
          <a:spcPct val="20000"/>
        </a:spcBef>
        <a:buFont typeface="Arial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509" indent="-1175644" algn="l" defTabSz="2351288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580797" indent="-1175644" algn="l" defTabSz="2351288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2932085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3373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4661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5949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3</cp:revision>
  <dcterms:created xsi:type="dcterms:W3CDTF">2010-12-02T15:28:48Z</dcterms:created>
  <dcterms:modified xsi:type="dcterms:W3CDTF">2010-12-02T15:29:31Z</dcterms:modified>
</cp:coreProperties>
</file>