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8404800" cy="43891200"/>
  <p:notesSz cx="6858000" cy="9144000"/>
  <p:defaultTextStyle>
    <a:defPPr>
      <a:defRPr lang="en-US"/>
    </a:defPPr>
    <a:lvl1pPr marL="0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1288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02576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53864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05153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56441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07729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59017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10305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3608" y="-168"/>
      </p:cViewPr>
      <p:guideLst>
        <p:guide orient="horz" pos="13824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y 42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38402241" cy="33586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51288" rtl="0" eaLnBrk="1" latinLnBrk="0" hangingPunct="1">
        <a:spcBef>
          <a:spcPct val="0"/>
        </a:spcBef>
        <a:buNone/>
        <a:defRPr sz="2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3466" indent="-1763466" algn="l" defTabSz="2351288" rtl="0" eaLnBrk="1" latinLnBrk="0" hangingPunct="1">
        <a:spcBef>
          <a:spcPct val="20000"/>
        </a:spcBef>
        <a:buFont typeface="Arial"/>
        <a:buChar char="•"/>
        <a:defRPr sz="16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0843" indent="-1469555" algn="l" defTabSz="2351288" rtl="0" eaLnBrk="1" latinLnBrk="0" hangingPunct="1">
        <a:spcBef>
          <a:spcPct val="20000"/>
        </a:spcBef>
        <a:buFont typeface="Arial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878220" indent="-1175644" algn="l" defTabSz="2351288" rtl="0" eaLnBrk="1" latinLnBrk="0" hangingPunct="1">
        <a:spcBef>
          <a:spcPct val="20000"/>
        </a:spcBef>
        <a:buFont typeface="Arial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509" indent="-1175644" algn="l" defTabSz="2351288" rtl="0" eaLnBrk="1" latinLnBrk="0" hangingPunct="1">
        <a:spcBef>
          <a:spcPct val="20000"/>
        </a:spcBef>
        <a:buFont typeface="Arial"/>
        <a:buChar char="–"/>
        <a:defRPr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10580797" indent="-1175644" algn="l" defTabSz="2351288" rtl="0" eaLnBrk="1" latinLnBrk="0" hangingPunct="1">
        <a:spcBef>
          <a:spcPct val="20000"/>
        </a:spcBef>
        <a:buFont typeface="Arial"/>
        <a:buChar char="»"/>
        <a:defRPr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12932085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6pPr>
      <a:lvl7pPr marL="15283373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7pPr>
      <a:lvl8pPr marL="17634661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8pPr>
      <a:lvl9pPr marL="19985949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51288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76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53864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53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56441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7729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017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810305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3</cp:revision>
  <dcterms:created xsi:type="dcterms:W3CDTF">2010-10-05T19:29:16Z</dcterms:created>
  <dcterms:modified xsi:type="dcterms:W3CDTF">2010-10-05T19:30:11Z</dcterms:modified>
</cp:coreProperties>
</file>