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8404800" cy="438912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3608" y="-168"/>
      </p:cViewPr>
      <p:guideLst>
        <p:guide orient="horz" pos="13824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 42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38404800" cy="36808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4</cp:revision>
  <dcterms:created xsi:type="dcterms:W3CDTF">2010-10-05T19:30:41Z</dcterms:created>
  <dcterms:modified xsi:type="dcterms:W3CDTF">2010-10-05T19:31:16Z</dcterms:modified>
</cp:coreProperties>
</file>