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>
    <p:restoredLeft sz="15620"/>
    <p:restoredTop sz="94660"/>
  </p:normalViewPr>
  <p:slideViewPr>
    <p:cSldViewPr snapToGrid="0" snapToObjects="1">
      <p:cViewPr varScale="1">
        <p:scale>
          <a:sx n="162" d="100"/>
          <a:sy n="162" d="100"/>
        </p:scale>
        <p:origin x="-8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7D4FC-4534-804B-BCB9-65E484165E4E}" type="datetimeFigureOut">
              <a:rPr lang="en-US" smtClean="0"/>
              <a:pPr/>
              <a:t>12/2/10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5999-CDF6-9B46-9F3F-7503503F82B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Blue 10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74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3</cp:revision>
  <dcterms:created xsi:type="dcterms:W3CDTF">2010-12-02T15:28:49Z</dcterms:created>
  <dcterms:modified xsi:type="dcterms:W3CDTF">2010-12-02T15:29:17Z</dcterms:modified>
</cp:coreProperties>
</file>