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lue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74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2010-12-02T15:28:49Z</dcterms:created>
  <dcterms:modified xsi:type="dcterms:W3CDTF">2010-12-02T15:29:17Z</dcterms:modified>
</cp:coreProperties>
</file>