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MasterView">
  <p:normalViewPr>
    <p:restoredLeft sz="15620"/>
    <p:restoredTop sz="94660"/>
  </p:normalViewPr>
  <p:slideViewPr>
    <p:cSldViewPr snapToGrid="0" snapToObjects="1">
      <p:cViewPr varScale="1">
        <p:scale>
          <a:sx n="156" d="100"/>
          <a:sy n="156" d="100"/>
        </p:scale>
        <p:origin x="-9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10/5/10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10/5/10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10/5/10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10/5/10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10/5/10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10/5/10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10/5/10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10/5/10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10/5/10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10/5/10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10/5/10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7D4FC-4534-804B-BCB9-65E484165E4E}" type="datetimeFigureOut">
              <a:rPr lang="en-US" smtClean="0"/>
              <a:pPr/>
              <a:t>10/5/10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Gray 10in Header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609" y="0"/>
            <a:ext cx="9143391" cy="79852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Jeanne Butler</dc:creator>
  <cp:lastModifiedBy>Jeanne Butler</cp:lastModifiedBy>
  <cp:revision>3</cp:revision>
  <dcterms:created xsi:type="dcterms:W3CDTF">2010-10-05T19:29:16Z</dcterms:created>
  <dcterms:modified xsi:type="dcterms:W3CDTF">2010-10-05T19:29:50Z</dcterms:modified>
</cp:coreProperties>
</file>