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pPr/>
              <a:t>10/18/10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RED 10in Header 3line 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8711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5</cp:revision>
  <dcterms:created xsi:type="dcterms:W3CDTF">2010-10-18T16:36:26Z</dcterms:created>
  <dcterms:modified xsi:type="dcterms:W3CDTF">2010-10-18T16:36:42Z</dcterms:modified>
</cp:coreProperties>
</file>