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32918400" cy="43891200"/>
  <p:notesSz cx="6858000" cy="9144000"/>
  <p:defaultTextStyle>
    <a:defPPr>
      <a:defRPr lang="en-US"/>
    </a:defPPr>
    <a:lvl1pPr marL="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219456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MasterView">
  <p:normalViewPr snapVertSplitter="1" vertBarState="minimized">
    <p:restoredLeft sz="15620"/>
    <p:restoredTop sz="94660"/>
  </p:normalViewPr>
  <p:slideViewPr>
    <p:cSldViewPr snapToGrid="0" snapToObjects="1">
      <p:cViewPr varScale="1">
        <p:scale>
          <a:sx n="24" d="100"/>
          <a:sy n="24" d="100"/>
        </p:scale>
        <p:origin x="-4024" y="-168"/>
      </p:cViewPr>
      <p:guideLst>
        <p:guide orient="horz" pos="13824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 36in Header.pn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32904016" cy="31392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19456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2194560" rtl="0" eaLnBrk="1" latinLnBrk="0" hangingPunct="1">
        <a:spcBef>
          <a:spcPct val="20000"/>
        </a:spcBef>
        <a:buFont typeface="Arial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2194560" rtl="0" eaLnBrk="1" latinLnBrk="0" hangingPunct="1">
        <a:spcBef>
          <a:spcPct val="20000"/>
        </a:spcBef>
        <a:buFont typeface="Arial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2194560" rtl="0" eaLnBrk="1" latinLnBrk="0" hangingPunct="1">
        <a:spcBef>
          <a:spcPct val="20000"/>
        </a:spcBef>
        <a:buFont typeface="Arial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2194560" rtl="0" eaLnBrk="1" latinLnBrk="0" hangingPunct="1">
        <a:spcBef>
          <a:spcPct val="20000"/>
        </a:spcBef>
        <a:buFont typeface="Arial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2194560" rtl="0" eaLnBrk="1" latinLnBrk="0" hangingPunct="1">
        <a:spcBef>
          <a:spcPct val="20000"/>
        </a:spcBef>
        <a:buFont typeface="Arial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219456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219456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Jeanne Butler</dc:creator>
  <cp:lastModifiedBy>Jeanne Butler</cp:lastModifiedBy>
  <cp:revision>5</cp:revision>
  <dcterms:created xsi:type="dcterms:W3CDTF">2010-10-05T19:32:48Z</dcterms:created>
  <dcterms:modified xsi:type="dcterms:W3CDTF">2010-10-05T19:33:37Z</dcterms:modified>
</cp:coreProperties>
</file>