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750" y="0"/>
            <a:ext cx="38390050" cy="2877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2010-10-05T18:28:08Z</dcterms:created>
  <dcterms:modified xsi:type="dcterms:W3CDTF">2010-10-05T18:29:52Z</dcterms:modified>
</cp:coreProperties>
</file>