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38404800" cy="43891200"/>
  <p:notesSz cx="6858000" cy="9144000"/>
  <p:defaultTextStyle>
    <a:defPPr>
      <a:defRPr lang="en-US"/>
    </a:defPPr>
    <a:lvl1pPr marL="0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51288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02576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053864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05153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756441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107729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459017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810305" algn="l" defTabSz="2351288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24" d="100"/>
          <a:sy n="24" d="100"/>
        </p:scale>
        <p:origin x="-3608" y="-168"/>
      </p:cViewPr>
      <p:guideLst>
        <p:guide orient="horz" pos="13824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D 42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38404800" cy="36808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51288" rtl="0" eaLnBrk="1" latinLnBrk="0" hangingPunct="1">
        <a:spcBef>
          <a:spcPct val="0"/>
        </a:spcBef>
        <a:buNone/>
        <a:defRPr sz="2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63466" indent="-1763466" algn="l" defTabSz="2351288" rtl="0" eaLnBrk="1" latinLnBrk="0" hangingPunct="1">
        <a:spcBef>
          <a:spcPct val="20000"/>
        </a:spcBef>
        <a:buFont typeface="Arial"/>
        <a:buChar char="•"/>
        <a:defRPr sz="16500" kern="1200">
          <a:solidFill>
            <a:schemeClr val="tx1"/>
          </a:solidFill>
          <a:latin typeface="+mn-lt"/>
          <a:ea typeface="+mn-ea"/>
          <a:cs typeface="+mn-cs"/>
        </a:defRPr>
      </a:lvl1pPr>
      <a:lvl2pPr marL="3820843" indent="-1469555" algn="l" defTabSz="2351288" rtl="0" eaLnBrk="1" latinLnBrk="0" hangingPunct="1">
        <a:spcBef>
          <a:spcPct val="20000"/>
        </a:spcBef>
        <a:buFont typeface="Arial"/>
        <a:buChar char="–"/>
        <a:defRPr sz="14400" kern="1200">
          <a:solidFill>
            <a:schemeClr val="tx1"/>
          </a:solidFill>
          <a:latin typeface="+mn-lt"/>
          <a:ea typeface="+mn-ea"/>
          <a:cs typeface="+mn-cs"/>
        </a:defRPr>
      </a:lvl2pPr>
      <a:lvl3pPr marL="5878220" indent="-1175644" algn="l" defTabSz="2351288" rtl="0" eaLnBrk="1" latinLnBrk="0" hangingPunct="1">
        <a:spcBef>
          <a:spcPct val="20000"/>
        </a:spcBef>
        <a:buFont typeface="Arial"/>
        <a:buChar char="•"/>
        <a:defRPr sz="123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509" indent="-1175644" algn="l" defTabSz="2351288" rtl="0" eaLnBrk="1" latinLnBrk="0" hangingPunct="1">
        <a:spcBef>
          <a:spcPct val="20000"/>
        </a:spcBef>
        <a:buFont typeface="Arial"/>
        <a:buChar char="–"/>
        <a:defRPr sz="10300" kern="1200">
          <a:solidFill>
            <a:schemeClr val="tx1"/>
          </a:solidFill>
          <a:latin typeface="+mn-lt"/>
          <a:ea typeface="+mn-ea"/>
          <a:cs typeface="+mn-cs"/>
        </a:defRPr>
      </a:lvl4pPr>
      <a:lvl5pPr marL="10580797" indent="-1175644" algn="l" defTabSz="2351288" rtl="0" eaLnBrk="1" latinLnBrk="0" hangingPunct="1">
        <a:spcBef>
          <a:spcPct val="20000"/>
        </a:spcBef>
        <a:buFont typeface="Arial"/>
        <a:buChar char="»"/>
        <a:defRPr sz="10300" kern="1200">
          <a:solidFill>
            <a:schemeClr val="tx1"/>
          </a:solidFill>
          <a:latin typeface="+mn-lt"/>
          <a:ea typeface="+mn-ea"/>
          <a:cs typeface="+mn-cs"/>
        </a:defRPr>
      </a:lvl5pPr>
      <a:lvl6pPr marL="12932085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6pPr>
      <a:lvl7pPr marL="15283373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7pPr>
      <a:lvl8pPr marL="17634661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8pPr>
      <a:lvl9pPr marL="19985949" indent="-1175644" algn="l" defTabSz="2351288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51288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02576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053864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05153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756441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107729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017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810305" algn="l" defTabSz="2351288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5</cp:revision>
  <dcterms:created xsi:type="dcterms:W3CDTF">2010-10-05T19:32:48Z</dcterms:created>
  <dcterms:modified xsi:type="dcterms:W3CDTF">2010-10-05T19:33:21Z</dcterms:modified>
</cp:coreProperties>
</file>