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D4FC-4534-804B-BCB9-65E484165E4E}" type="datetimeFigureOut">
              <a:rPr lang="en-US" smtClean="0"/>
              <a:t>10/5/10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5999-CDF6-9B46-9F3F-7503503F82B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Blue 10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74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3</cp:revision>
  <dcterms:created xsi:type="dcterms:W3CDTF">2010-10-05T18:26:26Z</dcterms:created>
  <dcterms:modified xsi:type="dcterms:W3CDTF">2010-10-05T18:27:53Z</dcterms:modified>
</cp:coreProperties>
</file>