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934"/>
  </p:normalViewPr>
  <p:slideViewPr>
    <p:cSldViewPr snapToGrid="0" snapToObjects="1">
      <p:cViewPr varScale="1">
        <p:scale>
          <a:sx n="115" d="100"/>
          <a:sy n="115" d="100"/>
        </p:scale>
        <p:origin x="4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14BEC-9061-2849-90EE-1436160266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41034-C9FD-5F4F-BEFD-88F9635B84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F12090-47A4-4D48-956C-97B2F7119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9BEE-28B0-E648-8F53-908C312D5A65}" type="datetimeFigureOut">
              <a:rPr lang="en-US" smtClean="0"/>
              <a:t>7/25/21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EC411-B7A1-4842-AE2F-4651DAAEA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24368-7CEA-3D4D-9A6E-4F7F6BC0E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88604-AA24-2742-9B7A-2376911A2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714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163BD-D402-5941-8F72-42755DF3D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CDE6CC-333F-524D-8DDC-C4D77A1171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C10FC-58C6-944A-8994-4FC8EABC3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9BEE-28B0-E648-8F53-908C312D5A65}" type="datetimeFigureOut">
              <a:rPr lang="en-US" smtClean="0"/>
              <a:t>7/25/21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9D118-0470-814C-A9FD-693DE6AD4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E5C15B-101E-8349-A1AD-87329C536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88604-AA24-2742-9B7A-2376911A2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634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2A30F4-01C1-034F-950D-A5B2F25876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326862-EB2C-B34D-8950-4A7A6D337C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E083D0-892F-9945-87E7-0245B9EDF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9BEE-28B0-E648-8F53-908C312D5A65}" type="datetimeFigureOut">
              <a:rPr lang="en-US" smtClean="0"/>
              <a:t>7/25/21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A68FB-6CC3-7C46-817E-639C5C6EC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AAA8B3-112D-C043-A749-653DBFCB8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88604-AA24-2742-9B7A-2376911A2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68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1657E-D6DC-8643-907E-FF3E81098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DC23D-579C-E641-B093-67410E898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585575-CAB7-B54F-BD29-21170DAC8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9BEE-28B0-E648-8F53-908C312D5A65}" type="datetimeFigureOut">
              <a:rPr lang="en-US" smtClean="0"/>
              <a:t>7/25/21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AEA1B-6412-704E-981A-3A2D6D159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77970A-7F17-644D-BA57-3C3358B42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88604-AA24-2742-9B7A-2376911A2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303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50B47-1E84-5D49-A32E-B39E5E3EF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B32E7-DBCB-2B40-BC28-CBDAFF345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99DD95-725C-B646-89CA-9D27CB772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9BEE-28B0-E648-8F53-908C312D5A65}" type="datetimeFigureOut">
              <a:rPr lang="en-US" smtClean="0"/>
              <a:t>7/25/21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2C368-FD59-9B4B-96BB-F956C1655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B052D-AE4F-244C-A6BB-4B458C095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88604-AA24-2742-9B7A-2376911A2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42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9BFAF-F7F7-F743-91C3-90CABDA6C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EEBA2-2583-3849-95CA-A5AEE8C59C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D9EF14-9738-9B40-BEBE-A79F8AC2A6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4A4688-6F4C-7E40-8DAA-076001012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9BEE-28B0-E648-8F53-908C312D5A65}" type="datetimeFigureOut">
              <a:rPr lang="en-US" smtClean="0"/>
              <a:t>7/25/21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B3846C-C7E5-7C4B-89B4-5B0DF5514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5C4326-BCDF-C848-B199-5A16A6C03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88604-AA24-2742-9B7A-2376911A2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57D7C-60C0-9943-B514-59EABE8C2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A1F560-D119-BE48-B227-30D8C3E2DA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CDFE4B-0905-F340-A7BC-E23FC08EDB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BEBE76-78B3-7441-8B42-10783AF1AC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D46633-8DFB-A547-B169-6636B9C7C5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A14F29-1237-9744-8BEF-BD6EC0441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9BEE-28B0-E648-8F53-908C312D5A65}" type="datetimeFigureOut">
              <a:rPr lang="en-US" smtClean="0"/>
              <a:t>7/25/21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8BC5D4-4028-DB49-83E4-BDB56748C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68D277-FBE3-324C-BDE1-C5A194B06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88604-AA24-2742-9B7A-2376911A2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081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31A0E-C23C-0C43-A4E2-45DAB3149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5AD273-2769-D846-B644-4D20ECB94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9BEE-28B0-E648-8F53-908C312D5A65}" type="datetimeFigureOut">
              <a:rPr lang="en-US" smtClean="0"/>
              <a:t>7/25/21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392FCC-242F-B14D-84B8-9597F5D5B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7FFEA5-0D00-9542-A793-3D790BCC7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88604-AA24-2742-9B7A-2376911A2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835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BF95D9-D8E8-B44F-B17B-BE1049999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9BEE-28B0-E648-8F53-908C312D5A65}" type="datetimeFigureOut">
              <a:rPr lang="en-US" smtClean="0"/>
              <a:t>7/25/21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11677E-F273-7348-BF52-827CC7403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474D2B-8664-FB4B-9A8A-60D01B265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88604-AA24-2742-9B7A-2376911A2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83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16055-66C1-3545-9BE6-AF32017A3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38A65-7E8F-F84F-A477-DB0B6AA353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5E614E-B3B9-E94A-A969-B2628B616C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41EBCF-1316-AE45-A8EE-0838A0194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9BEE-28B0-E648-8F53-908C312D5A65}" type="datetimeFigureOut">
              <a:rPr lang="en-US" smtClean="0"/>
              <a:t>7/25/21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DC9F6B-76A9-9F40-9572-35AAB3F3A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506CA0-88A9-F040-BE20-709BC8E29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88604-AA24-2742-9B7A-2376911A2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17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9E011-3AD2-8F46-BB1D-F2F2A74EA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6CC560-62C1-204C-887B-A111D073CC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D260F5-D5F4-DD42-BFDE-4AEDB1BEEE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C581A-DE86-6B44-9292-A0EE40E62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9BEE-28B0-E648-8F53-908C312D5A65}" type="datetimeFigureOut">
              <a:rPr lang="en-US" smtClean="0"/>
              <a:t>7/25/21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667E9-0617-294C-8C23-AE4101B63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72ED2B-ABCE-9145-9786-41BF4BF1E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88604-AA24-2742-9B7A-2376911A2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9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78F5F7-BB66-D741-A2A7-6323A2158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5F4434-483E-2046-8362-B638349E01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26F178-4EEF-994E-90FA-E60838649F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59BEE-28B0-E648-8F53-908C312D5A65}" type="datetimeFigureOut">
              <a:rPr lang="en-US" smtClean="0"/>
              <a:t>7/25/21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CD90F-DB67-E74C-A8AF-651A15E170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27C1A-B34D-434E-BB65-573AF82EB0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88604-AA24-2742-9B7A-2376911A2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04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08C35-5601-9B40-9A6E-EA4621F01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3711499" cy="4351338"/>
          </a:xfrm>
        </p:spPr>
        <p:txBody>
          <a:bodyPr>
            <a:noAutofit/>
          </a:bodyPr>
          <a:lstStyle/>
          <a:p>
            <a:r>
              <a:rPr lang="en-US" sz="1600" dirty="0"/>
              <a:t>Overview</a:t>
            </a:r>
          </a:p>
          <a:p>
            <a:pPr lvl="1"/>
            <a:r>
              <a:rPr lang="en-US" sz="1600" dirty="0"/>
              <a:t>Carbon fiber composites have been used for a long time but sparsely for structural applications due to brittleness</a:t>
            </a:r>
          </a:p>
          <a:p>
            <a:pPr lvl="1"/>
            <a:r>
              <a:rPr lang="en-US" sz="1600" dirty="0"/>
              <a:t>Thermoplastic carbon composites are more promising as they have a higher stiffness to weight ratio and provide a more crystalline structure than epoxy cured composites</a:t>
            </a:r>
          </a:p>
          <a:p>
            <a:pPr lvl="1"/>
            <a:r>
              <a:rPr lang="en-US" sz="1600" dirty="0"/>
              <a:t>The crystalline structure of the thermoplastic allows X-ray diffraction techniques to more accurately measure the stress and strain states within the composites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11649E-443A-C940-BC52-21881C7A3110}"/>
              </a:ext>
            </a:extLst>
          </p:cNvPr>
          <p:cNvSpPr txBox="1"/>
          <p:nvPr/>
        </p:nvSpPr>
        <p:spPr>
          <a:xfrm>
            <a:off x="1921963" y="341266"/>
            <a:ext cx="746945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Design of Test Fixture for X-ray Diffraction Measurement of Thermoplastic Carbon Composites in Bending at MSN-C</a:t>
            </a:r>
          </a:p>
          <a:p>
            <a:pPr algn="ctr"/>
            <a:r>
              <a:rPr lang="en-US" sz="1000" dirty="0"/>
              <a:t>By: Ian Hahn</a:t>
            </a:r>
          </a:p>
          <a:p>
            <a:pPr algn="ctr"/>
            <a:r>
              <a:rPr lang="en-US" sz="1000" dirty="0"/>
              <a:t>Mentors: Arthur </a:t>
            </a:r>
            <a:r>
              <a:rPr lang="en-US" sz="1000" dirty="0" err="1"/>
              <a:t>Woll</a:t>
            </a:r>
            <a:r>
              <a:rPr lang="en-US" sz="1000" dirty="0"/>
              <a:t>, Armand Beaudoin</a:t>
            </a:r>
          </a:p>
          <a:p>
            <a:pPr algn="ctr"/>
            <a:r>
              <a:rPr lang="en-US" sz="1000" dirty="0"/>
              <a:t>Guidance from: Joe Crum, Basil Blank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F505D58-18EA-6740-837C-51D6646E35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0185" y="117033"/>
            <a:ext cx="2201815" cy="1023944"/>
          </a:xfrm>
          <a:prstGeom prst="rect">
            <a:avLst/>
          </a:prstGeom>
        </p:spPr>
      </p:pic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5376859A-DFFF-9F43-9BA5-FA46AD203F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789" y="168562"/>
            <a:ext cx="650412" cy="1113831"/>
          </a:xfrm>
          <a:prstGeom prst="rect">
            <a:avLst/>
          </a:prstGeom>
        </p:spPr>
      </p:pic>
      <p:pic>
        <p:nvPicPr>
          <p:cNvPr id="16" name="Picture 15" descr="Diagram, engineering drawing&#10;&#10;Description automatically generated">
            <a:extLst>
              <a:ext uri="{FF2B5EF4-FFF2-40B4-BE49-F238E27FC236}">
                <a16:creationId xmlns:a16="http://schemas.microsoft.com/office/drawing/2014/main" id="{9C0C0BEB-F293-D741-A03D-9F5D3923EB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30445" y="1379576"/>
            <a:ext cx="3139976" cy="435133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6FBC34B6-F4E0-8942-9730-D0A76B71D91F}"/>
              </a:ext>
            </a:extLst>
          </p:cNvPr>
          <p:cNvSpPr txBox="1"/>
          <p:nvPr/>
        </p:nvSpPr>
        <p:spPr>
          <a:xfrm>
            <a:off x="9235130" y="5765620"/>
            <a:ext cx="2330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Figure 1: Four-point bending diagram with shear and moment diagrams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1494F1-36C3-1543-94D9-EA4F3184F1C6}"/>
              </a:ext>
            </a:extLst>
          </p:cNvPr>
          <p:cNvSpPr txBox="1"/>
          <p:nvPr/>
        </p:nvSpPr>
        <p:spPr>
          <a:xfrm>
            <a:off x="4962293" y="1825625"/>
            <a:ext cx="33007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Design Process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Refamiliarize with 4-point bending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Pure bending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Clear strain profile</a:t>
            </a:r>
          </a:p>
          <a:p>
            <a:pPr lvl="2"/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9079A4-658A-7848-AB95-4A6A0A1A3185}"/>
              </a:ext>
            </a:extLst>
          </p:cNvPr>
          <p:cNvSpPr txBox="1"/>
          <p:nvPr/>
        </p:nvSpPr>
        <p:spPr>
          <a:xfrm>
            <a:off x="4962293" y="3195087"/>
            <a:ext cx="32450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ASTM 7264 – Standard for testing flexural properties of polymer composites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Provided aspect ratio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CAA1A2-E364-DF44-A68A-9CBE9AF40955}"/>
              </a:ext>
            </a:extLst>
          </p:cNvPr>
          <p:cNvSpPr txBox="1"/>
          <p:nvPr/>
        </p:nvSpPr>
        <p:spPr>
          <a:xfrm>
            <a:off x="4934414" y="4272305"/>
            <a:ext cx="33007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Discussions with other scientists helped to set specimen and fixture dimensions </a:t>
            </a:r>
          </a:p>
        </p:txBody>
      </p:sp>
    </p:spTree>
    <p:extLst>
      <p:ext uri="{BB962C8B-B14F-4D97-AF65-F5344CB8AC3E}">
        <p14:creationId xmlns:p14="http://schemas.microsoft.com/office/powerpoint/2010/main" val="1014218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7EE6A2-7B19-134B-9769-8378B8933AED}"/>
              </a:ext>
            </a:extLst>
          </p:cNvPr>
          <p:cNvSpPr txBox="1"/>
          <p:nvPr/>
        </p:nvSpPr>
        <p:spPr>
          <a:xfrm>
            <a:off x="1921963" y="341266"/>
            <a:ext cx="7469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Design of Test Fixture for X-ray Diffraction Measurement of Thermoplastic Carbon Composites in Bending at MSN-C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6FDC509-F9A5-034B-B3C2-348EC7F0D9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0185" y="117033"/>
            <a:ext cx="2201815" cy="1023944"/>
          </a:xfrm>
          <a:prstGeom prst="rect">
            <a:avLst/>
          </a:prstGeom>
        </p:spPr>
      </p:pic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D2203BEF-107C-4A45-B784-2407E05CC1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789" y="168562"/>
            <a:ext cx="650412" cy="111383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320C239-CCA8-4240-A2C8-BA25CDFBA5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-5400000">
            <a:off x="5670126" y="336125"/>
            <a:ext cx="5685737" cy="735801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ACAB2E2-A485-534A-B35D-764FD6E6EA78}"/>
              </a:ext>
            </a:extLst>
          </p:cNvPr>
          <p:cNvSpPr txBox="1"/>
          <p:nvPr/>
        </p:nvSpPr>
        <p:spPr>
          <a:xfrm>
            <a:off x="390293" y="1650380"/>
            <a:ext cx="409249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Practical Considerations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Alignment of top and bottom housing with pillow blocks and linear bearings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Addition of c-flex bearing to accommodate for specimen imperfections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Reconfiguration of the support and load spans to accommodate different bending configurations as well as varying span dimensions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100 lb. in-line compression load cell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3200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B6738C-2973-2B4A-A7FC-34FD9398EC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4375"/>
          <a:stretch/>
        </p:blipFill>
        <p:spPr>
          <a:xfrm>
            <a:off x="6330661" y="1282392"/>
            <a:ext cx="5355878" cy="523434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016F2C6-FFEE-A249-8330-5001543FF0F7}"/>
              </a:ext>
            </a:extLst>
          </p:cNvPr>
          <p:cNvSpPr txBox="1"/>
          <p:nvPr/>
        </p:nvSpPr>
        <p:spPr>
          <a:xfrm>
            <a:off x="1921963" y="341266"/>
            <a:ext cx="7469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Design of Test Fixture for X-ray Diffraction Measurement of Thermoplastic Carbon Composites in Bending at MSN-C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BC70745-4B4B-5846-99C4-60C473E774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0185" y="117033"/>
            <a:ext cx="2201815" cy="1023944"/>
          </a:xfrm>
          <a:prstGeom prst="rect">
            <a:avLst/>
          </a:prstGeom>
        </p:spPr>
      </p:pic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7A575D35-476C-E14E-87A3-16F28459C7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789" y="168562"/>
            <a:ext cx="650412" cy="111383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E3FFDAF-07F2-8D43-9510-11D877B7CF34}"/>
                  </a:ext>
                </a:extLst>
              </p:cNvPr>
              <p:cNvSpPr txBox="1"/>
              <p:nvPr/>
            </p:nvSpPr>
            <p:spPr>
              <a:xfrm>
                <a:off x="505461" y="1519354"/>
                <a:ext cx="5355878" cy="40256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Deflection Calculations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Maximum deflection at beam center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𝑊𝑎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24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𝐸𝐼</m:t>
                        </m:r>
                      </m:den>
                    </m:f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  <m:sSup>
                          <m:sSup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sz="1600" b="0" dirty="0"/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.75 mm 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Deflection at load points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  <m:sSup>
                          <m:sSup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𝐸𝐼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(3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600" dirty="0"/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.50 mm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Using M4 x 0.7 load screw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Load point deflection correlates to 257 degree turn of screw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endParaRPr lang="en-US" sz="1600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E – Elastic modulus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I – Moment of inertia of the cross-section of the specimen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endParaRPr lang="en-US" sz="16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E3FFDAF-07F2-8D43-9510-11D877B7CF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61" y="1519354"/>
                <a:ext cx="5355878" cy="4025654"/>
              </a:xfrm>
              <a:prstGeom prst="rect">
                <a:avLst/>
              </a:prstGeom>
              <a:blipFill>
                <a:blip r:embed="rId5"/>
                <a:stretch>
                  <a:fillRect l="-473" t="-3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8461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15536</TotalTime>
  <Words>290</Words>
  <Application>Microsoft Macintosh PowerPoint</Application>
  <PresentationFormat>Widescreen</PresentationFormat>
  <Paragraphs>35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Hahn, Ian</dc:creator>
  <cp:lastModifiedBy>Hahn, Ian</cp:lastModifiedBy>
  <cp:revision>39</cp:revision>
  <dcterms:created xsi:type="dcterms:W3CDTF">2021-06-20T17:08:21Z</dcterms:created>
  <dcterms:modified xsi:type="dcterms:W3CDTF">2021-07-27T11:22:32Z</dcterms:modified>
</cp:coreProperties>
</file>