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06" r:id="rId3"/>
    <p:sldId id="307" r:id="rId4"/>
    <p:sldId id="311" r:id="rId5"/>
    <p:sldId id="298" r:id="rId6"/>
    <p:sldId id="321" r:id="rId7"/>
    <p:sldId id="292" r:id="rId8"/>
    <p:sldId id="257" r:id="rId9"/>
    <p:sldId id="313" r:id="rId10"/>
    <p:sldId id="322" r:id="rId11"/>
    <p:sldId id="323" r:id="rId12"/>
    <p:sldId id="324" r:id="rId13"/>
    <p:sldId id="296" r:id="rId14"/>
    <p:sldId id="274" r:id="rId15"/>
    <p:sldId id="320" r:id="rId16"/>
    <p:sldId id="258" r:id="rId17"/>
    <p:sldId id="302" r:id="rId18"/>
  </p:sldIdLst>
  <p:sldSz cx="12192000" cy="6858000"/>
  <p:notesSz cx="6858000" cy="9144000"/>
  <p:defaultText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sene Soto" initials="JS" lastIdx="2" clrIdx="0">
    <p:extLst>
      <p:ext uri="{19B8F6BF-5375-455C-9EA6-DF929625EA0E}">
        <p15:presenceInfo xmlns:p15="http://schemas.microsoft.com/office/powerpoint/2012/main" userId="0f1582b627aa45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199"/>
    <a:srgbClr val="F5F5F5"/>
    <a:srgbClr val="E9EDF7"/>
    <a:srgbClr val="E6E8ED"/>
    <a:srgbClr val="E2E0E4"/>
    <a:srgbClr val="F4F1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2"/>
    <p:restoredTop sz="87324"/>
  </p:normalViewPr>
  <p:slideViewPr>
    <p:cSldViewPr snapToGrid="0" snapToObjects="1">
      <p:cViewPr>
        <p:scale>
          <a:sx n="106" d="100"/>
          <a:sy n="106" d="100"/>
        </p:scale>
        <p:origin x="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4T15:06:40.019" idx="1">
    <p:pos x="10" y="10"/>
    <p:text>Aquí debes explicar los picos que aparecen en cada voltametría como te expliqué ayer. Los que están mas a la izquierda son relacionados a Cobalto y los que estan mas a la derecha son relacionados de Níquel.</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24T15:09:16.434" idx="2">
    <p:pos x="10" y="10"/>
    <p:text>Lo que yo recominedo es que aquí debes explicar las diferencias en sobrepotencial desde 1.23 V, éste es el potentcial estándar de la reacción de evolución de oxigeno y reducción de oxigeno. Lo ideal es que un catalítico llegue a una corrientee corregida por área de 10 mA/cm2, pero como puedes ver ninguno de los cataliticos tuyos llegan a esta corriente. Sin embargo, mi recomendación es que expliques el condiderando el "on set potential: este es donde comienza la reacción (donde hay un cambio en pendiente). Estos resultados se pueden mejorar aumentando el loading del catalítico en el electrodo. Recuerda que el loading que usamos fue de 0.120 mg/cm2, usualmente lo que yo he visto de loadings en OER es de 0.500 mg/cm2 hasta 1.000 mg/cm2, en otras palabras, mi hipótesis es que los cataliticos tuyos tienes oportunidad de proveer mejores resultados en términos de corriente si aumentamos el loading del material en el electrodo</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A5FD02-9AC8-B44C-93FA-356B2ABCE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R"/>
          </a:p>
        </p:txBody>
      </p:sp>
      <p:sp>
        <p:nvSpPr>
          <p:cNvPr id="3" name="Date Placeholder 2">
            <a:extLst>
              <a:ext uri="{FF2B5EF4-FFF2-40B4-BE49-F238E27FC236}">
                <a16:creationId xmlns:a16="http://schemas.microsoft.com/office/drawing/2014/main" id="{981AD142-FA94-5D40-A105-7170FD3A549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3EEF-CC8D-844F-82DF-EE8A05AD60A6}" type="datetimeFigureOut">
              <a:rPr lang="en-PR" smtClean="0"/>
              <a:t>7/26/21</a:t>
            </a:fld>
            <a:endParaRPr lang="en-PR"/>
          </a:p>
        </p:txBody>
      </p:sp>
      <p:sp>
        <p:nvSpPr>
          <p:cNvPr id="4" name="Slide Image Placeholder 3">
            <a:extLst>
              <a:ext uri="{FF2B5EF4-FFF2-40B4-BE49-F238E27FC236}">
                <a16:creationId xmlns:a16="http://schemas.microsoft.com/office/drawing/2014/main" id="{B1F281BD-EB7A-BE4D-903D-3C7166BBAAA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R"/>
          </a:p>
        </p:txBody>
      </p:sp>
      <p:sp>
        <p:nvSpPr>
          <p:cNvPr id="5" name="Notes Placeholder 4">
            <a:extLst>
              <a:ext uri="{FF2B5EF4-FFF2-40B4-BE49-F238E27FC236}">
                <a16:creationId xmlns:a16="http://schemas.microsoft.com/office/drawing/2014/main" id="{33085452-5C8E-4445-9EB2-62B0DB4F9E6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6" name="Footer Placeholder 5">
            <a:extLst>
              <a:ext uri="{FF2B5EF4-FFF2-40B4-BE49-F238E27FC236}">
                <a16:creationId xmlns:a16="http://schemas.microsoft.com/office/drawing/2014/main" id="{3C5CE4B8-2A8F-7348-B0E2-3C32A43E216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R"/>
          </a:p>
        </p:txBody>
      </p:sp>
      <p:sp>
        <p:nvSpPr>
          <p:cNvPr id="7" name="Slide Number Placeholder 6">
            <a:extLst>
              <a:ext uri="{FF2B5EF4-FFF2-40B4-BE49-F238E27FC236}">
                <a16:creationId xmlns:a16="http://schemas.microsoft.com/office/drawing/2014/main" id="{CDB87132-FB95-9F43-B44E-51BE40270A2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80FB-3614-494B-8A25-E36B0BBEC103}" type="slidenum">
              <a:rPr lang="en-PR" smtClean="0"/>
              <a:t>‹#›</a:t>
            </a:fld>
            <a:endParaRPr lang="en-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R" dirty="0"/>
          </a:p>
        </p:txBody>
      </p:sp>
      <p:sp>
        <p:nvSpPr>
          <p:cNvPr id="4" name="Slide Number Placeholder 3"/>
          <p:cNvSpPr>
            <a:spLocks noGrp="1"/>
          </p:cNvSpPr>
          <p:nvPr>
            <p:ph type="sldNum" sz="quarter" idx="5"/>
          </p:nvPr>
        </p:nvSpPr>
        <p:spPr/>
        <p:txBody>
          <a:bodyPr/>
          <a:lstStyle/>
          <a:p>
            <a:fld id="{AE8080FB-3614-494B-8A25-E36B0BBEC103}" type="slidenum">
              <a:rPr lang="en-PR" smtClean="0"/>
              <a:t>2</a:t>
            </a:fld>
            <a:endParaRPr lang="en-PR"/>
          </a:p>
        </p:txBody>
      </p:sp>
    </p:spTree>
    <p:extLst>
      <p:ext uri="{BB962C8B-B14F-4D97-AF65-F5344CB8AC3E}">
        <p14:creationId xmlns:p14="http://schemas.microsoft.com/office/powerpoint/2010/main" val="61514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r>
            <a:r>
              <a:rPr lang="en-PR" dirty="0"/>
              <a:t>oner reaccion copleta </a:t>
            </a:r>
          </a:p>
          <a:p>
            <a:r>
              <a:rPr lang="en-PR" dirty="0"/>
              <a:t>A</a:t>
            </a:r>
            <a:r>
              <a:rPr lang="en-US" dirty="0" err="1"/>
              <a:t>ñ</a:t>
            </a:r>
            <a:r>
              <a:rPr lang="en-PR" dirty="0"/>
              <a:t>adir usos imagenes </a:t>
            </a:r>
          </a:p>
        </p:txBody>
      </p:sp>
      <p:sp>
        <p:nvSpPr>
          <p:cNvPr id="4" name="Slide Number Placeholder 3"/>
          <p:cNvSpPr>
            <a:spLocks noGrp="1"/>
          </p:cNvSpPr>
          <p:nvPr>
            <p:ph type="sldNum" sz="quarter" idx="5"/>
          </p:nvPr>
        </p:nvSpPr>
        <p:spPr/>
        <p:txBody>
          <a:bodyPr/>
          <a:lstStyle/>
          <a:p>
            <a:fld id="{20A052AC-3727-BF4D-9F16-4654D8464E16}" type="slidenum">
              <a:rPr lang="en-PR" smtClean="0"/>
              <a:t>3</a:t>
            </a:fld>
            <a:endParaRPr lang="en-PR"/>
          </a:p>
        </p:txBody>
      </p:sp>
    </p:spTree>
    <p:extLst>
      <p:ext uri="{BB962C8B-B14F-4D97-AF65-F5344CB8AC3E}">
        <p14:creationId xmlns:p14="http://schemas.microsoft.com/office/powerpoint/2010/main" val="86421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r>
            <a:r>
              <a:rPr lang="en-PR" dirty="0"/>
              <a:t>oner reaccion copleta </a:t>
            </a:r>
          </a:p>
          <a:p>
            <a:r>
              <a:rPr lang="en-PR" dirty="0"/>
              <a:t>A</a:t>
            </a:r>
            <a:r>
              <a:rPr lang="en-US" dirty="0" err="1"/>
              <a:t>ñ</a:t>
            </a:r>
            <a:r>
              <a:rPr lang="en-PR" dirty="0"/>
              <a:t>adir usos imagenes </a:t>
            </a:r>
          </a:p>
        </p:txBody>
      </p:sp>
      <p:sp>
        <p:nvSpPr>
          <p:cNvPr id="4" name="Slide Number Placeholder 3"/>
          <p:cNvSpPr>
            <a:spLocks noGrp="1"/>
          </p:cNvSpPr>
          <p:nvPr>
            <p:ph type="sldNum" sz="quarter" idx="5"/>
          </p:nvPr>
        </p:nvSpPr>
        <p:spPr/>
        <p:txBody>
          <a:bodyPr/>
          <a:lstStyle/>
          <a:p>
            <a:fld id="{20A052AC-3727-BF4D-9F16-4654D8464E16}" type="slidenum">
              <a:rPr lang="en-PR" smtClean="0"/>
              <a:t>4</a:t>
            </a:fld>
            <a:endParaRPr lang="en-PR"/>
          </a:p>
        </p:txBody>
      </p:sp>
    </p:spTree>
    <p:extLst>
      <p:ext uri="{BB962C8B-B14F-4D97-AF65-F5344CB8AC3E}">
        <p14:creationId xmlns:p14="http://schemas.microsoft.com/office/powerpoint/2010/main" val="385084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Aquí</a:t>
            </a:r>
            <a:r>
              <a:rPr lang="en-US" dirty="0"/>
              <a:t> </a:t>
            </a:r>
            <a:r>
              <a:rPr lang="en-US" dirty="0" err="1"/>
              <a:t>debes</a:t>
            </a:r>
            <a:r>
              <a:rPr lang="en-US" dirty="0"/>
              <a:t> </a:t>
            </a:r>
            <a:r>
              <a:rPr lang="en-US" dirty="0" err="1"/>
              <a:t>explicar</a:t>
            </a:r>
            <a:r>
              <a:rPr lang="en-US" dirty="0"/>
              <a:t> los </a:t>
            </a:r>
            <a:r>
              <a:rPr lang="en-US" dirty="0" err="1"/>
              <a:t>picos</a:t>
            </a:r>
            <a:r>
              <a:rPr lang="en-US" dirty="0"/>
              <a:t> que </a:t>
            </a:r>
            <a:r>
              <a:rPr lang="en-US" dirty="0" err="1"/>
              <a:t>aparecen</a:t>
            </a:r>
            <a:r>
              <a:rPr lang="en-US" dirty="0"/>
              <a:t> </a:t>
            </a:r>
            <a:r>
              <a:rPr lang="en-US" dirty="0" err="1"/>
              <a:t>en</a:t>
            </a:r>
            <a:r>
              <a:rPr lang="en-US" dirty="0"/>
              <a:t> </a:t>
            </a:r>
            <a:r>
              <a:rPr lang="en-US" dirty="0" err="1"/>
              <a:t>cada</a:t>
            </a:r>
            <a:r>
              <a:rPr lang="en-US" dirty="0"/>
              <a:t> </a:t>
            </a:r>
            <a:r>
              <a:rPr lang="en-US" dirty="0" err="1"/>
              <a:t>voltametría</a:t>
            </a:r>
            <a:r>
              <a:rPr lang="en-US" dirty="0"/>
              <a:t> </a:t>
            </a:r>
            <a:r>
              <a:rPr lang="en-US" dirty="0" err="1"/>
              <a:t>como</a:t>
            </a:r>
            <a:r>
              <a:rPr lang="en-US" dirty="0"/>
              <a:t> </a:t>
            </a:r>
            <a:r>
              <a:rPr lang="en-US" dirty="0" err="1"/>
              <a:t>te</a:t>
            </a:r>
            <a:r>
              <a:rPr lang="en-US" dirty="0"/>
              <a:t> </a:t>
            </a:r>
            <a:r>
              <a:rPr lang="en-US" dirty="0" err="1"/>
              <a:t>expliqué</a:t>
            </a:r>
            <a:r>
              <a:rPr lang="en-US" dirty="0"/>
              <a:t> </a:t>
            </a:r>
            <a:r>
              <a:rPr lang="en-US" dirty="0" err="1"/>
              <a:t>ayer</a:t>
            </a:r>
            <a:r>
              <a:rPr lang="en-US" dirty="0"/>
              <a:t>. Los que </a:t>
            </a:r>
            <a:r>
              <a:rPr lang="en-US" dirty="0" err="1"/>
              <a:t>están</a:t>
            </a:r>
            <a:r>
              <a:rPr lang="en-US" dirty="0"/>
              <a:t> mas a la </a:t>
            </a:r>
            <a:r>
              <a:rPr lang="en-US" dirty="0" err="1"/>
              <a:t>izquierda</a:t>
            </a:r>
            <a:r>
              <a:rPr lang="en-US" dirty="0"/>
              <a:t> son </a:t>
            </a:r>
            <a:r>
              <a:rPr lang="en-US" dirty="0" err="1"/>
              <a:t>relacionados</a:t>
            </a:r>
            <a:r>
              <a:rPr lang="en-US" dirty="0"/>
              <a:t> a </a:t>
            </a:r>
            <a:r>
              <a:rPr lang="en-US" dirty="0" err="1"/>
              <a:t>Cobalto</a:t>
            </a:r>
            <a:r>
              <a:rPr lang="en-US" dirty="0"/>
              <a:t> y los que </a:t>
            </a:r>
            <a:r>
              <a:rPr lang="en-US" dirty="0" err="1"/>
              <a:t>estan</a:t>
            </a:r>
            <a:r>
              <a:rPr lang="en-US" dirty="0"/>
              <a:t> mas a la </a:t>
            </a:r>
            <a:r>
              <a:rPr lang="en-US" dirty="0" err="1"/>
              <a:t>derecha</a:t>
            </a:r>
            <a:r>
              <a:rPr lang="en-US" dirty="0"/>
              <a:t> son </a:t>
            </a:r>
            <a:r>
              <a:rPr lang="en-US" dirty="0" err="1"/>
              <a:t>relacionados</a:t>
            </a:r>
            <a:r>
              <a:rPr lang="en-US" dirty="0"/>
              <a:t> de </a:t>
            </a:r>
            <a:r>
              <a:rPr lang="en-US" dirty="0" err="1"/>
              <a:t>Níquel</a:t>
            </a:r>
            <a:r>
              <a:rPr lang="en-US" dirty="0"/>
              <a:t>.</a:t>
            </a:r>
            <a:endParaRPr lang="en-PR" dirty="0"/>
          </a:p>
        </p:txBody>
      </p:sp>
      <p:sp>
        <p:nvSpPr>
          <p:cNvPr id="4" name="Slide Number Placeholder 3"/>
          <p:cNvSpPr>
            <a:spLocks noGrp="1"/>
          </p:cNvSpPr>
          <p:nvPr>
            <p:ph type="sldNum" sz="quarter" idx="5"/>
          </p:nvPr>
        </p:nvSpPr>
        <p:spPr/>
        <p:txBody>
          <a:bodyPr/>
          <a:lstStyle/>
          <a:p>
            <a:fld id="{AE8080FB-3614-494B-8A25-E36B0BBEC103}" type="slidenum">
              <a:rPr lang="en-PR" smtClean="0"/>
              <a:t>15</a:t>
            </a:fld>
            <a:endParaRPr lang="en-PR"/>
          </a:p>
        </p:txBody>
      </p:sp>
    </p:spTree>
    <p:extLst>
      <p:ext uri="{BB962C8B-B14F-4D97-AF65-F5344CB8AC3E}">
        <p14:creationId xmlns:p14="http://schemas.microsoft.com/office/powerpoint/2010/main" val="97039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que </a:t>
            </a:r>
            <a:r>
              <a:rPr lang="en-US" dirty="0" err="1"/>
              <a:t>yo</a:t>
            </a:r>
            <a:r>
              <a:rPr lang="en-US" dirty="0"/>
              <a:t> </a:t>
            </a:r>
            <a:r>
              <a:rPr lang="en-US" dirty="0" err="1"/>
              <a:t>recominedo</a:t>
            </a:r>
            <a:r>
              <a:rPr lang="en-US" dirty="0"/>
              <a:t> es que </a:t>
            </a:r>
            <a:r>
              <a:rPr lang="en-US" dirty="0" err="1"/>
              <a:t>aquí</a:t>
            </a:r>
            <a:r>
              <a:rPr lang="en-US" dirty="0"/>
              <a:t> </a:t>
            </a:r>
            <a:r>
              <a:rPr lang="en-US" dirty="0" err="1"/>
              <a:t>debes</a:t>
            </a:r>
            <a:r>
              <a:rPr lang="en-US" dirty="0"/>
              <a:t> </a:t>
            </a:r>
            <a:r>
              <a:rPr lang="en-US" dirty="0" err="1"/>
              <a:t>explicar</a:t>
            </a:r>
            <a:r>
              <a:rPr lang="en-US" dirty="0"/>
              <a:t> las </a:t>
            </a:r>
            <a:r>
              <a:rPr lang="en-US" dirty="0" err="1"/>
              <a:t>diferencias</a:t>
            </a:r>
            <a:r>
              <a:rPr lang="en-US" dirty="0"/>
              <a:t> </a:t>
            </a:r>
            <a:r>
              <a:rPr lang="en-US" dirty="0" err="1"/>
              <a:t>en</a:t>
            </a:r>
            <a:r>
              <a:rPr lang="en-US" dirty="0"/>
              <a:t> </a:t>
            </a:r>
            <a:r>
              <a:rPr lang="en-US" dirty="0" err="1"/>
              <a:t>sobrepotencial</a:t>
            </a:r>
            <a:r>
              <a:rPr lang="en-US" dirty="0"/>
              <a:t> </a:t>
            </a:r>
            <a:r>
              <a:rPr lang="en-US" dirty="0" err="1"/>
              <a:t>desde</a:t>
            </a:r>
            <a:r>
              <a:rPr lang="en-US" dirty="0"/>
              <a:t> 1.23 V, </a:t>
            </a:r>
            <a:r>
              <a:rPr lang="en-US" dirty="0" err="1"/>
              <a:t>éste</a:t>
            </a:r>
            <a:r>
              <a:rPr lang="en-US" dirty="0"/>
              <a:t> es el </a:t>
            </a:r>
            <a:r>
              <a:rPr lang="en-US" dirty="0" err="1"/>
              <a:t>potentcial</a:t>
            </a:r>
            <a:r>
              <a:rPr lang="en-US" dirty="0"/>
              <a:t> </a:t>
            </a:r>
            <a:r>
              <a:rPr lang="en-US" dirty="0" err="1"/>
              <a:t>estándar</a:t>
            </a:r>
            <a:r>
              <a:rPr lang="en-US" dirty="0"/>
              <a:t> de la </a:t>
            </a:r>
            <a:r>
              <a:rPr lang="en-US" dirty="0" err="1"/>
              <a:t>reacción</a:t>
            </a:r>
            <a:r>
              <a:rPr lang="en-US" dirty="0"/>
              <a:t> de </a:t>
            </a:r>
            <a:r>
              <a:rPr lang="en-US" dirty="0" err="1"/>
              <a:t>evolución</a:t>
            </a:r>
            <a:r>
              <a:rPr lang="en-US" dirty="0"/>
              <a:t> de </a:t>
            </a:r>
            <a:r>
              <a:rPr lang="en-US" dirty="0" err="1"/>
              <a:t>oxigeno</a:t>
            </a:r>
            <a:r>
              <a:rPr lang="en-US" dirty="0"/>
              <a:t> y </a:t>
            </a:r>
            <a:r>
              <a:rPr lang="en-US" dirty="0" err="1"/>
              <a:t>reducción</a:t>
            </a:r>
            <a:r>
              <a:rPr lang="en-US" dirty="0"/>
              <a:t> de </a:t>
            </a:r>
            <a:r>
              <a:rPr lang="en-US" dirty="0" err="1"/>
              <a:t>oxigeno</a:t>
            </a:r>
            <a:r>
              <a:rPr lang="en-US" dirty="0"/>
              <a:t>. Lo ideal es que un </a:t>
            </a:r>
            <a:r>
              <a:rPr lang="en-US" dirty="0" err="1"/>
              <a:t>catalítico</a:t>
            </a:r>
            <a:r>
              <a:rPr lang="en-US" dirty="0"/>
              <a:t> </a:t>
            </a:r>
            <a:r>
              <a:rPr lang="en-US" dirty="0" err="1"/>
              <a:t>llegue</a:t>
            </a:r>
            <a:r>
              <a:rPr lang="en-US" dirty="0"/>
              <a:t> a una </a:t>
            </a:r>
            <a:r>
              <a:rPr lang="en-US" dirty="0" err="1"/>
              <a:t>corrientee</a:t>
            </a:r>
            <a:r>
              <a:rPr lang="en-US" dirty="0"/>
              <a:t> </a:t>
            </a:r>
            <a:r>
              <a:rPr lang="en-US" dirty="0" err="1"/>
              <a:t>corregida</a:t>
            </a:r>
            <a:r>
              <a:rPr lang="en-US" dirty="0"/>
              <a:t> por </a:t>
            </a:r>
            <a:r>
              <a:rPr lang="en-US" dirty="0" err="1"/>
              <a:t>área</a:t>
            </a:r>
            <a:r>
              <a:rPr lang="en-US" dirty="0"/>
              <a:t> de 10 mA/cm2, </a:t>
            </a:r>
            <a:r>
              <a:rPr lang="en-US" dirty="0" err="1"/>
              <a:t>pero</a:t>
            </a:r>
            <a:r>
              <a:rPr lang="en-US" dirty="0"/>
              <a:t> </a:t>
            </a:r>
            <a:r>
              <a:rPr lang="en-US" dirty="0" err="1"/>
              <a:t>como</a:t>
            </a:r>
            <a:r>
              <a:rPr lang="en-US" dirty="0"/>
              <a:t> </a:t>
            </a:r>
            <a:r>
              <a:rPr lang="en-US" dirty="0" err="1"/>
              <a:t>puedes</a:t>
            </a:r>
            <a:r>
              <a:rPr lang="en-US" dirty="0"/>
              <a:t> </a:t>
            </a:r>
            <a:r>
              <a:rPr lang="en-US" dirty="0" err="1"/>
              <a:t>ver</a:t>
            </a:r>
            <a:r>
              <a:rPr lang="en-US" dirty="0"/>
              <a:t> </a:t>
            </a:r>
            <a:r>
              <a:rPr lang="en-US" dirty="0" err="1"/>
              <a:t>ninguno</a:t>
            </a:r>
            <a:r>
              <a:rPr lang="en-US" dirty="0"/>
              <a:t> de los </a:t>
            </a:r>
            <a:r>
              <a:rPr lang="en-US" dirty="0" err="1"/>
              <a:t>cataliticos</a:t>
            </a:r>
            <a:r>
              <a:rPr lang="en-US" dirty="0"/>
              <a:t> </a:t>
            </a:r>
            <a:r>
              <a:rPr lang="en-US" dirty="0" err="1"/>
              <a:t>tuyos</a:t>
            </a:r>
            <a:r>
              <a:rPr lang="en-US" dirty="0"/>
              <a:t> </a:t>
            </a:r>
            <a:r>
              <a:rPr lang="en-US" dirty="0" err="1"/>
              <a:t>llegan</a:t>
            </a:r>
            <a:r>
              <a:rPr lang="en-US" dirty="0"/>
              <a:t> a </a:t>
            </a:r>
            <a:r>
              <a:rPr lang="en-US" dirty="0" err="1"/>
              <a:t>esta</a:t>
            </a:r>
            <a:r>
              <a:rPr lang="en-US" dirty="0"/>
              <a:t> </a:t>
            </a:r>
            <a:r>
              <a:rPr lang="en-US" dirty="0" err="1"/>
              <a:t>corriente</a:t>
            </a:r>
            <a:r>
              <a:rPr lang="en-US" dirty="0"/>
              <a:t>. Sin embargo, mi </a:t>
            </a:r>
            <a:r>
              <a:rPr lang="en-US" dirty="0" err="1"/>
              <a:t>recomendación</a:t>
            </a:r>
            <a:r>
              <a:rPr lang="en-US" dirty="0"/>
              <a:t> es que </a:t>
            </a:r>
            <a:r>
              <a:rPr lang="en-US" dirty="0" err="1"/>
              <a:t>expliques</a:t>
            </a:r>
            <a:r>
              <a:rPr lang="en-US" dirty="0"/>
              <a:t> el </a:t>
            </a:r>
            <a:r>
              <a:rPr lang="en-US" dirty="0" err="1"/>
              <a:t>condiderando</a:t>
            </a:r>
            <a:r>
              <a:rPr lang="en-US" dirty="0"/>
              <a:t> el "on set potential: </a:t>
            </a:r>
            <a:r>
              <a:rPr lang="en-US" dirty="0" err="1"/>
              <a:t>este</a:t>
            </a:r>
            <a:r>
              <a:rPr lang="en-US" dirty="0"/>
              <a:t> es </a:t>
            </a:r>
            <a:r>
              <a:rPr lang="en-US" dirty="0" err="1"/>
              <a:t>donde</a:t>
            </a:r>
            <a:r>
              <a:rPr lang="en-US" dirty="0"/>
              <a:t> </a:t>
            </a:r>
            <a:r>
              <a:rPr lang="en-US" dirty="0" err="1"/>
              <a:t>comienza</a:t>
            </a:r>
            <a:r>
              <a:rPr lang="en-US" dirty="0"/>
              <a:t> la </a:t>
            </a:r>
            <a:r>
              <a:rPr lang="en-US" dirty="0" err="1"/>
              <a:t>reacción</a:t>
            </a:r>
            <a:r>
              <a:rPr lang="en-US" dirty="0"/>
              <a:t> (</a:t>
            </a:r>
            <a:r>
              <a:rPr lang="en-US" dirty="0" err="1"/>
              <a:t>donde</a:t>
            </a:r>
            <a:r>
              <a:rPr lang="en-US" dirty="0"/>
              <a:t> hay un </a:t>
            </a:r>
            <a:r>
              <a:rPr lang="en-US" dirty="0" err="1"/>
              <a:t>cambio</a:t>
            </a:r>
            <a:r>
              <a:rPr lang="en-US" dirty="0"/>
              <a:t> </a:t>
            </a:r>
            <a:r>
              <a:rPr lang="en-US" dirty="0" err="1"/>
              <a:t>en</a:t>
            </a:r>
            <a:r>
              <a:rPr lang="en-US" dirty="0"/>
              <a:t> </a:t>
            </a:r>
            <a:r>
              <a:rPr lang="en-US" dirty="0" err="1"/>
              <a:t>pendiente</a:t>
            </a:r>
            <a:r>
              <a:rPr lang="en-US" dirty="0"/>
              <a:t>). </a:t>
            </a:r>
            <a:r>
              <a:rPr lang="en-US" dirty="0" err="1"/>
              <a:t>Estos</a:t>
            </a:r>
            <a:r>
              <a:rPr lang="en-US" dirty="0"/>
              <a:t> </a:t>
            </a:r>
            <a:r>
              <a:rPr lang="en-US" dirty="0" err="1"/>
              <a:t>resultados</a:t>
            </a:r>
            <a:r>
              <a:rPr lang="en-US" dirty="0"/>
              <a:t> se </a:t>
            </a:r>
            <a:r>
              <a:rPr lang="en-US" dirty="0" err="1"/>
              <a:t>pueden</a:t>
            </a:r>
            <a:r>
              <a:rPr lang="en-US" dirty="0"/>
              <a:t> </a:t>
            </a:r>
            <a:r>
              <a:rPr lang="en-US" dirty="0" err="1"/>
              <a:t>mejorar</a:t>
            </a:r>
            <a:r>
              <a:rPr lang="en-US" dirty="0"/>
              <a:t> </a:t>
            </a:r>
            <a:r>
              <a:rPr lang="en-US" dirty="0" err="1"/>
              <a:t>aumentando</a:t>
            </a:r>
            <a:r>
              <a:rPr lang="en-US" dirty="0"/>
              <a:t> el loading del </a:t>
            </a:r>
            <a:r>
              <a:rPr lang="en-US" dirty="0" err="1"/>
              <a:t>catalítico</a:t>
            </a:r>
            <a:r>
              <a:rPr lang="en-US" dirty="0"/>
              <a:t> </a:t>
            </a:r>
            <a:r>
              <a:rPr lang="en-US" dirty="0" err="1"/>
              <a:t>en</a:t>
            </a:r>
            <a:r>
              <a:rPr lang="en-US" dirty="0"/>
              <a:t> el </a:t>
            </a:r>
            <a:r>
              <a:rPr lang="en-US" dirty="0" err="1"/>
              <a:t>electrodo</a:t>
            </a:r>
            <a:r>
              <a:rPr lang="en-US" dirty="0"/>
              <a:t>. </a:t>
            </a:r>
            <a:r>
              <a:rPr lang="en-US" dirty="0" err="1"/>
              <a:t>Recuerda</a:t>
            </a:r>
            <a:r>
              <a:rPr lang="en-US" dirty="0"/>
              <a:t> que el loading que </a:t>
            </a:r>
            <a:r>
              <a:rPr lang="en-US" dirty="0" err="1"/>
              <a:t>usamos</a:t>
            </a:r>
            <a:r>
              <a:rPr lang="en-US" dirty="0"/>
              <a:t> </a:t>
            </a:r>
            <a:r>
              <a:rPr lang="en-US" dirty="0" err="1"/>
              <a:t>fue</a:t>
            </a:r>
            <a:r>
              <a:rPr lang="en-US" dirty="0"/>
              <a:t> de 0.120 mg/cm2, </a:t>
            </a:r>
            <a:r>
              <a:rPr lang="en-US" dirty="0" err="1"/>
              <a:t>usualmente</a:t>
            </a:r>
            <a:r>
              <a:rPr lang="en-US" dirty="0"/>
              <a:t> lo que </a:t>
            </a:r>
            <a:r>
              <a:rPr lang="en-US" dirty="0" err="1"/>
              <a:t>yo</a:t>
            </a:r>
            <a:r>
              <a:rPr lang="en-US" dirty="0"/>
              <a:t> he visto de loadings </a:t>
            </a:r>
            <a:r>
              <a:rPr lang="en-US" dirty="0" err="1"/>
              <a:t>en</a:t>
            </a:r>
            <a:r>
              <a:rPr lang="en-US" dirty="0"/>
              <a:t> OER es de 0.500 mg/cm2 hasta 1.000 mg/cm2, </a:t>
            </a:r>
            <a:r>
              <a:rPr lang="en-US" dirty="0" err="1"/>
              <a:t>en</a:t>
            </a:r>
            <a:r>
              <a:rPr lang="en-US" dirty="0"/>
              <a:t> </a:t>
            </a:r>
            <a:r>
              <a:rPr lang="en-US" dirty="0" err="1"/>
              <a:t>otras</a:t>
            </a:r>
            <a:r>
              <a:rPr lang="en-US" dirty="0"/>
              <a:t> palabras, mi </a:t>
            </a:r>
            <a:r>
              <a:rPr lang="en-US" dirty="0" err="1"/>
              <a:t>hipótesis</a:t>
            </a:r>
            <a:r>
              <a:rPr lang="en-US" dirty="0"/>
              <a:t> es que los </a:t>
            </a:r>
            <a:r>
              <a:rPr lang="en-US" dirty="0" err="1"/>
              <a:t>cataliticos</a:t>
            </a:r>
            <a:r>
              <a:rPr lang="en-US" dirty="0"/>
              <a:t> </a:t>
            </a:r>
            <a:r>
              <a:rPr lang="en-US" dirty="0" err="1"/>
              <a:t>tuyos</a:t>
            </a:r>
            <a:r>
              <a:rPr lang="en-US" dirty="0"/>
              <a:t> </a:t>
            </a:r>
            <a:r>
              <a:rPr lang="en-US" dirty="0" err="1"/>
              <a:t>tienes</a:t>
            </a:r>
            <a:r>
              <a:rPr lang="en-US" dirty="0"/>
              <a:t> </a:t>
            </a:r>
            <a:r>
              <a:rPr lang="en-US" dirty="0" err="1"/>
              <a:t>oportunidad</a:t>
            </a:r>
            <a:r>
              <a:rPr lang="en-US" dirty="0"/>
              <a:t> de </a:t>
            </a:r>
            <a:r>
              <a:rPr lang="en-US" dirty="0" err="1"/>
              <a:t>proveer</a:t>
            </a:r>
            <a:r>
              <a:rPr lang="en-US" dirty="0"/>
              <a:t> </a:t>
            </a:r>
            <a:r>
              <a:rPr lang="en-US" dirty="0" err="1"/>
              <a:t>mejores</a:t>
            </a:r>
            <a:r>
              <a:rPr lang="en-US" dirty="0"/>
              <a:t> </a:t>
            </a:r>
            <a:r>
              <a:rPr lang="en-US" dirty="0" err="1"/>
              <a:t>resultados</a:t>
            </a:r>
            <a:r>
              <a:rPr lang="en-US" dirty="0"/>
              <a:t> </a:t>
            </a:r>
            <a:r>
              <a:rPr lang="en-US" dirty="0" err="1"/>
              <a:t>en</a:t>
            </a:r>
            <a:r>
              <a:rPr lang="en-US" dirty="0"/>
              <a:t> </a:t>
            </a:r>
            <a:r>
              <a:rPr lang="en-US" dirty="0" err="1"/>
              <a:t>términos</a:t>
            </a:r>
            <a:r>
              <a:rPr lang="en-US" dirty="0"/>
              <a:t> de </a:t>
            </a:r>
            <a:r>
              <a:rPr lang="en-US" dirty="0" err="1"/>
              <a:t>corriente</a:t>
            </a:r>
            <a:r>
              <a:rPr lang="en-US" dirty="0"/>
              <a:t> </a:t>
            </a:r>
            <a:r>
              <a:rPr lang="en-US" dirty="0" err="1"/>
              <a:t>si</a:t>
            </a:r>
            <a:r>
              <a:rPr lang="en-US" dirty="0"/>
              <a:t> </a:t>
            </a:r>
            <a:r>
              <a:rPr lang="en-US" dirty="0" err="1"/>
              <a:t>aumentamos</a:t>
            </a:r>
            <a:r>
              <a:rPr lang="en-US" dirty="0"/>
              <a:t> el loading del material </a:t>
            </a:r>
            <a:r>
              <a:rPr lang="en-US" dirty="0" err="1"/>
              <a:t>en</a:t>
            </a:r>
            <a:r>
              <a:rPr lang="en-US" dirty="0"/>
              <a:t> el </a:t>
            </a:r>
            <a:r>
              <a:rPr lang="en-US" dirty="0" err="1"/>
              <a:t>electrodo</a:t>
            </a:r>
            <a:endParaRPr lang="en-PR" dirty="0"/>
          </a:p>
        </p:txBody>
      </p:sp>
      <p:sp>
        <p:nvSpPr>
          <p:cNvPr id="4" name="Slide Number Placeholder 3"/>
          <p:cNvSpPr>
            <a:spLocks noGrp="1"/>
          </p:cNvSpPr>
          <p:nvPr>
            <p:ph type="sldNum" sz="quarter" idx="5"/>
          </p:nvPr>
        </p:nvSpPr>
        <p:spPr/>
        <p:txBody>
          <a:bodyPr/>
          <a:lstStyle/>
          <a:p>
            <a:fld id="{AE8080FB-3614-494B-8A25-E36B0BBEC103}" type="slidenum">
              <a:rPr lang="en-PR" smtClean="0"/>
              <a:t>16</a:t>
            </a:fld>
            <a:endParaRPr lang="en-PR"/>
          </a:p>
        </p:txBody>
      </p:sp>
    </p:spTree>
    <p:extLst>
      <p:ext uri="{BB962C8B-B14F-4D97-AF65-F5344CB8AC3E}">
        <p14:creationId xmlns:p14="http://schemas.microsoft.com/office/powerpoint/2010/main" val="176953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R" dirty="0"/>
          </a:p>
        </p:txBody>
      </p:sp>
      <p:sp>
        <p:nvSpPr>
          <p:cNvPr id="4" name="Slide Number Placeholder 3"/>
          <p:cNvSpPr>
            <a:spLocks noGrp="1"/>
          </p:cNvSpPr>
          <p:nvPr>
            <p:ph type="sldNum" sz="quarter" idx="5"/>
          </p:nvPr>
        </p:nvSpPr>
        <p:spPr/>
        <p:txBody>
          <a:bodyPr/>
          <a:lstStyle/>
          <a:p>
            <a:fld id="{AE8080FB-3614-494B-8A25-E36B0BBEC103}" type="slidenum">
              <a:rPr lang="en-PR" smtClean="0"/>
              <a:t>17</a:t>
            </a:fld>
            <a:endParaRPr lang="en-PR"/>
          </a:p>
        </p:txBody>
      </p:sp>
    </p:spTree>
    <p:extLst>
      <p:ext uri="{BB962C8B-B14F-4D97-AF65-F5344CB8AC3E}">
        <p14:creationId xmlns:p14="http://schemas.microsoft.com/office/powerpoint/2010/main" val="334232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E090-62E2-6E48-9919-FBDF175A1F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R"/>
          </a:p>
        </p:txBody>
      </p:sp>
      <p:sp>
        <p:nvSpPr>
          <p:cNvPr id="3" name="Subtitle 2">
            <a:extLst>
              <a:ext uri="{FF2B5EF4-FFF2-40B4-BE49-F238E27FC236}">
                <a16:creationId xmlns:a16="http://schemas.microsoft.com/office/drawing/2014/main" id="{658FC45D-3DE6-C14B-B7C7-8CA42DD16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R"/>
          </a:p>
        </p:txBody>
      </p:sp>
      <p:sp>
        <p:nvSpPr>
          <p:cNvPr id="4" name="Date Placeholder 3">
            <a:extLst>
              <a:ext uri="{FF2B5EF4-FFF2-40B4-BE49-F238E27FC236}">
                <a16:creationId xmlns:a16="http://schemas.microsoft.com/office/drawing/2014/main" id="{D671A563-615F-824A-A375-D8573E42B22B}"/>
              </a:ext>
            </a:extLst>
          </p:cNvPr>
          <p:cNvSpPr>
            <a:spLocks noGrp="1"/>
          </p:cNvSpPr>
          <p:nvPr>
            <p:ph type="dt" sz="half" idx="10"/>
          </p:nvPr>
        </p:nvSpPr>
        <p:spPr/>
        <p:txBody>
          <a:bodyPr/>
          <a:lstStyle/>
          <a:p>
            <a:fld id="{4E251F0D-EED7-EE45-A2D7-21F048D39D86}" type="datetimeFigureOut">
              <a:rPr lang="en-PR" smtClean="0"/>
              <a:t>7/26/21</a:t>
            </a:fld>
            <a:endParaRPr lang="en-PR"/>
          </a:p>
        </p:txBody>
      </p:sp>
      <p:sp>
        <p:nvSpPr>
          <p:cNvPr id="5" name="Footer Placeholder 4">
            <a:extLst>
              <a:ext uri="{FF2B5EF4-FFF2-40B4-BE49-F238E27FC236}">
                <a16:creationId xmlns:a16="http://schemas.microsoft.com/office/drawing/2014/main" id="{851032FE-3C0C-D948-9D9C-FF9356C04EF6}"/>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F6AA0C6B-1EEB-1146-AB3F-D81819392DBA}"/>
              </a:ext>
            </a:extLst>
          </p:cNvPr>
          <p:cNvSpPr>
            <a:spLocks noGrp="1"/>
          </p:cNvSpPr>
          <p:nvPr>
            <p:ph type="sldNum" sz="quarter" idx="12"/>
          </p:nvPr>
        </p:nvSpPr>
        <p:spPr/>
        <p:txBody>
          <a:bodyPr/>
          <a:lstStyle/>
          <a:p>
            <a:fld id="{8F645DBC-2483-D247-9DAA-569B7640FDF8}" type="slidenum">
              <a:rPr lang="en-PR" smtClean="0"/>
              <a:t>‹#›</a:t>
            </a:fld>
            <a:endParaRPr lang="en-PR"/>
          </a:p>
        </p:txBody>
      </p:sp>
    </p:spTree>
    <p:extLst>
      <p:ext uri="{BB962C8B-B14F-4D97-AF65-F5344CB8AC3E}">
        <p14:creationId xmlns:p14="http://schemas.microsoft.com/office/powerpoint/2010/main" val="296308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B314-8D70-A447-88A3-D59212259EE3}"/>
              </a:ext>
            </a:extLst>
          </p:cNvPr>
          <p:cNvSpPr>
            <a:spLocks noGrp="1"/>
          </p:cNvSpPr>
          <p:nvPr>
            <p:ph type="title"/>
          </p:nvPr>
        </p:nvSpPr>
        <p:spPr/>
        <p:txBody>
          <a:bodyPr/>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F7E56D58-53C9-A242-ADFE-B898809AD1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EDC5AE6F-ADFA-884B-BEE6-B2FEB6A45FB2}"/>
              </a:ext>
            </a:extLst>
          </p:cNvPr>
          <p:cNvSpPr>
            <a:spLocks noGrp="1"/>
          </p:cNvSpPr>
          <p:nvPr>
            <p:ph type="dt" sz="half" idx="10"/>
          </p:nvPr>
        </p:nvSpPr>
        <p:spPr/>
        <p:txBody>
          <a:bodyPr/>
          <a:lstStyle/>
          <a:p>
            <a:fld id="{4E251F0D-EED7-EE45-A2D7-21F048D39D86}" type="datetimeFigureOut">
              <a:rPr lang="en-PR" smtClean="0"/>
              <a:t>7/26/21</a:t>
            </a:fld>
            <a:endParaRPr lang="en-PR"/>
          </a:p>
        </p:txBody>
      </p:sp>
      <p:sp>
        <p:nvSpPr>
          <p:cNvPr id="5" name="Footer Placeholder 4">
            <a:extLst>
              <a:ext uri="{FF2B5EF4-FFF2-40B4-BE49-F238E27FC236}">
                <a16:creationId xmlns:a16="http://schemas.microsoft.com/office/drawing/2014/main" id="{74A0B007-6DC3-FF43-8264-236B5DAEF5D5}"/>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20A5F60B-A01C-CD44-8A5D-C9EB52D32422}"/>
              </a:ext>
            </a:extLst>
          </p:cNvPr>
          <p:cNvSpPr>
            <a:spLocks noGrp="1"/>
          </p:cNvSpPr>
          <p:nvPr>
            <p:ph type="sldNum" sz="quarter" idx="12"/>
          </p:nvPr>
        </p:nvSpPr>
        <p:spPr/>
        <p:txBody>
          <a:bodyPr/>
          <a:lstStyle/>
          <a:p>
            <a:fld id="{8F645DBC-2483-D247-9DAA-569B7640FDF8}" type="slidenum">
              <a:rPr lang="en-PR" smtClean="0"/>
              <a:t>‹#›</a:t>
            </a:fld>
            <a:endParaRPr lang="en-PR"/>
          </a:p>
        </p:txBody>
      </p:sp>
    </p:spTree>
    <p:extLst>
      <p:ext uri="{BB962C8B-B14F-4D97-AF65-F5344CB8AC3E}">
        <p14:creationId xmlns:p14="http://schemas.microsoft.com/office/powerpoint/2010/main" val="252207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E873D6-3BD2-DC41-9392-3752EC30D0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54011826-CE2A-0040-B1F7-9BC5985D5B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B8CF8E73-828F-4844-A4FD-54A5036EF922}"/>
              </a:ext>
            </a:extLst>
          </p:cNvPr>
          <p:cNvSpPr>
            <a:spLocks noGrp="1"/>
          </p:cNvSpPr>
          <p:nvPr>
            <p:ph type="dt" sz="half" idx="10"/>
          </p:nvPr>
        </p:nvSpPr>
        <p:spPr/>
        <p:txBody>
          <a:bodyPr/>
          <a:lstStyle/>
          <a:p>
            <a:fld id="{4E251F0D-EED7-EE45-A2D7-21F048D39D86}" type="datetimeFigureOut">
              <a:rPr lang="en-PR" smtClean="0"/>
              <a:t>7/26/21</a:t>
            </a:fld>
            <a:endParaRPr lang="en-PR"/>
          </a:p>
        </p:txBody>
      </p:sp>
      <p:sp>
        <p:nvSpPr>
          <p:cNvPr id="5" name="Footer Placeholder 4">
            <a:extLst>
              <a:ext uri="{FF2B5EF4-FFF2-40B4-BE49-F238E27FC236}">
                <a16:creationId xmlns:a16="http://schemas.microsoft.com/office/drawing/2014/main" id="{59994901-301D-7142-9B2E-C4015808DF2C}"/>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EBCDD1D0-D873-1649-8567-90DA30F145FD}"/>
              </a:ext>
            </a:extLst>
          </p:cNvPr>
          <p:cNvSpPr>
            <a:spLocks noGrp="1"/>
          </p:cNvSpPr>
          <p:nvPr>
            <p:ph type="sldNum" sz="quarter" idx="12"/>
          </p:nvPr>
        </p:nvSpPr>
        <p:spPr/>
        <p:txBody>
          <a:bodyPr/>
          <a:lstStyle/>
          <a:p>
            <a:fld id="{8F645DBC-2483-D247-9DAA-569B7640FDF8}" type="slidenum">
              <a:rPr lang="en-PR" smtClean="0"/>
              <a:t>‹#›</a:t>
            </a:fld>
            <a:endParaRPr lang="en-PR"/>
          </a:p>
        </p:txBody>
      </p:sp>
    </p:spTree>
    <p:extLst>
      <p:ext uri="{BB962C8B-B14F-4D97-AF65-F5344CB8AC3E}">
        <p14:creationId xmlns:p14="http://schemas.microsoft.com/office/powerpoint/2010/main" val="384731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B652F-D28F-7247-BAC2-4AFA5CD42B29}"/>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B01891C8-2757-C240-9A18-B74B387776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007611FE-9BBB-8C4F-859F-48D86A5EC0B3}"/>
              </a:ext>
            </a:extLst>
          </p:cNvPr>
          <p:cNvSpPr>
            <a:spLocks noGrp="1"/>
          </p:cNvSpPr>
          <p:nvPr>
            <p:ph type="dt" sz="half" idx="10"/>
          </p:nvPr>
        </p:nvSpPr>
        <p:spPr/>
        <p:txBody>
          <a:bodyPr/>
          <a:lstStyle/>
          <a:p>
            <a:fld id="{4E251F0D-EED7-EE45-A2D7-21F048D39D86}" type="datetimeFigureOut">
              <a:rPr lang="en-PR" smtClean="0"/>
              <a:t>7/26/21</a:t>
            </a:fld>
            <a:endParaRPr lang="en-PR"/>
          </a:p>
        </p:txBody>
      </p:sp>
      <p:sp>
        <p:nvSpPr>
          <p:cNvPr id="5" name="Footer Placeholder 4">
            <a:extLst>
              <a:ext uri="{FF2B5EF4-FFF2-40B4-BE49-F238E27FC236}">
                <a16:creationId xmlns:a16="http://schemas.microsoft.com/office/drawing/2014/main" id="{D48ABACE-3F45-234A-8D28-580E6E909BAC}"/>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A3A8839C-E0C5-0F4E-BD6E-A0FDA94B104D}"/>
              </a:ext>
            </a:extLst>
          </p:cNvPr>
          <p:cNvSpPr>
            <a:spLocks noGrp="1"/>
          </p:cNvSpPr>
          <p:nvPr>
            <p:ph type="sldNum" sz="quarter" idx="12"/>
          </p:nvPr>
        </p:nvSpPr>
        <p:spPr/>
        <p:txBody>
          <a:bodyPr/>
          <a:lstStyle/>
          <a:p>
            <a:fld id="{8F645DBC-2483-D247-9DAA-569B7640FDF8}" type="slidenum">
              <a:rPr lang="en-PR" smtClean="0"/>
              <a:t>‹#›</a:t>
            </a:fld>
            <a:endParaRPr lang="en-PR"/>
          </a:p>
        </p:txBody>
      </p:sp>
    </p:spTree>
    <p:extLst>
      <p:ext uri="{BB962C8B-B14F-4D97-AF65-F5344CB8AC3E}">
        <p14:creationId xmlns:p14="http://schemas.microsoft.com/office/powerpoint/2010/main" val="249550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CDB1-6096-884C-8B7A-8C859E2A2A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R"/>
          </a:p>
        </p:txBody>
      </p:sp>
      <p:sp>
        <p:nvSpPr>
          <p:cNvPr id="3" name="Text Placeholder 2">
            <a:extLst>
              <a:ext uri="{FF2B5EF4-FFF2-40B4-BE49-F238E27FC236}">
                <a16:creationId xmlns:a16="http://schemas.microsoft.com/office/drawing/2014/main" id="{E28E2BD6-612B-9546-895E-DBE5A75ABC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CDE7DB-0738-D44B-BFE0-ED400D8E54FA}"/>
              </a:ext>
            </a:extLst>
          </p:cNvPr>
          <p:cNvSpPr>
            <a:spLocks noGrp="1"/>
          </p:cNvSpPr>
          <p:nvPr>
            <p:ph type="dt" sz="half" idx="10"/>
          </p:nvPr>
        </p:nvSpPr>
        <p:spPr/>
        <p:txBody>
          <a:bodyPr/>
          <a:lstStyle/>
          <a:p>
            <a:fld id="{4E251F0D-EED7-EE45-A2D7-21F048D39D86}" type="datetimeFigureOut">
              <a:rPr lang="en-PR" smtClean="0"/>
              <a:t>7/26/21</a:t>
            </a:fld>
            <a:endParaRPr lang="en-PR"/>
          </a:p>
        </p:txBody>
      </p:sp>
      <p:sp>
        <p:nvSpPr>
          <p:cNvPr id="5" name="Footer Placeholder 4">
            <a:extLst>
              <a:ext uri="{FF2B5EF4-FFF2-40B4-BE49-F238E27FC236}">
                <a16:creationId xmlns:a16="http://schemas.microsoft.com/office/drawing/2014/main" id="{4D9ED897-D9A8-EE47-8925-863B02BC69A8}"/>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EEECC9E5-B0BD-4546-AC4A-99E29AF2C556}"/>
              </a:ext>
            </a:extLst>
          </p:cNvPr>
          <p:cNvSpPr>
            <a:spLocks noGrp="1"/>
          </p:cNvSpPr>
          <p:nvPr>
            <p:ph type="sldNum" sz="quarter" idx="12"/>
          </p:nvPr>
        </p:nvSpPr>
        <p:spPr/>
        <p:txBody>
          <a:bodyPr/>
          <a:lstStyle/>
          <a:p>
            <a:fld id="{8F645DBC-2483-D247-9DAA-569B7640FDF8}" type="slidenum">
              <a:rPr lang="en-PR" smtClean="0"/>
              <a:t>‹#›</a:t>
            </a:fld>
            <a:endParaRPr lang="en-PR"/>
          </a:p>
        </p:txBody>
      </p:sp>
    </p:spTree>
    <p:extLst>
      <p:ext uri="{BB962C8B-B14F-4D97-AF65-F5344CB8AC3E}">
        <p14:creationId xmlns:p14="http://schemas.microsoft.com/office/powerpoint/2010/main" val="34773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7A7B-557E-4941-91AD-965909DD77EB}"/>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E2C226B3-8116-5345-A87B-94084CE66E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Content Placeholder 3">
            <a:extLst>
              <a:ext uri="{FF2B5EF4-FFF2-40B4-BE49-F238E27FC236}">
                <a16:creationId xmlns:a16="http://schemas.microsoft.com/office/drawing/2014/main" id="{C2661F6B-E047-0648-8192-87FB08179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Date Placeholder 4">
            <a:extLst>
              <a:ext uri="{FF2B5EF4-FFF2-40B4-BE49-F238E27FC236}">
                <a16:creationId xmlns:a16="http://schemas.microsoft.com/office/drawing/2014/main" id="{ACBD0701-E3F4-A043-BF7D-E78C747BAB96}"/>
              </a:ext>
            </a:extLst>
          </p:cNvPr>
          <p:cNvSpPr>
            <a:spLocks noGrp="1"/>
          </p:cNvSpPr>
          <p:nvPr>
            <p:ph type="dt" sz="half" idx="10"/>
          </p:nvPr>
        </p:nvSpPr>
        <p:spPr/>
        <p:txBody>
          <a:bodyPr/>
          <a:lstStyle/>
          <a:p>
            <a:fld id="{4E251F0D-EED7-EE45-A2D7-21F048D39D86}" type="datetimeFigureOut">
              <a:rPr lang="en-PR" smtClean="0"/>
              <a:t>7/26/21</a:t>
            </a:fld>
            <a:endParaRPr lang="en-PR"/>
          </a:p>
        </p:txBody>
      </p:sp>
      <p:sp>
        <p:nvSpPr>
          <p:cNvPr id="6" name="Footer Placeholder 5">
            <a:extLst>
              <a:ext uri="{FF2B5EF4-FFF2-40B4-BE49-F238E27FC236}">
                <a16:creationId xmlns:a16="http://schemas.microsoft.com/office/drawing/2014/main" id="{C54B57F7-22EF-4D4C-8E7F-B2CD7848D52D}"/>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10CA5893-6866-444B-B5E6-84547C28AF2F}"/>
              </a:ext>
            </a:extLst>
          </p:cNvPr>
          <p:cNvSpPr>
            <a:spLocks noGrp="1"/>
          </p:cNvSpPr>
          <p:nvPr>
            <p:ph type="sldNum" sz="quarter" idx="12"/>
          </p:nvPr>
        </p:nvSpPr>
        <p:spPr/>
        <p:txBody>
          <a:bodyPr/>
          <a:lstStyle/>
          <a:p>
            <a:fld id="{8F645DBC-2483-D247-9DAA-569B7640FDF8}" type="slidenum">
              <a:rPr lang="en-PR" smtClean="0"/>
              <a:t>‹#›</a:t>
            </a:fld>
            <a:endParaRPr lang="en-PR"/>
          </a:p>
        </p:txBody>
      </p:sp>
    </p:spTree>
    <p:extLst>
      <p:ext uri="{BB962C8B-B14F-4D97-AF65-F5344CB8AC3E}">
        <p14:creationId xmlns:p14="http://schemas.microsoft.com/office/powerpoint/2010/main" val="48604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8C19-E7CB-B44C-99EA-F5477919C249}"/>
              </a:ext>
            </a:extLst>
          </p:cNvPr>
          <p:cNvSpPr>
            <a:spLocks noGrp="1"/>
          </p:cNvSpPr>
          <p:nvPr>
            <p:ph type="title"/>
          </p:nvPr>
        </p:nvSpPr>
        <p:spPr>
          <a:xfrm>
            <a:off x="839788" y="365125"/>
            <a:ext cx="10515600" cy="1325563"/>
          </a:xfrm>
        </p:spPr>
        <p:txBody>
          <a:bodyPr/>
          <a:lstStyle/>
          <a:p>
            <a:r>
              <a:rPr lang="en-US"/>
              <a:t>Click to edit Master title style</a:t>
            </a:r>
            <a:endParaRPr lang="en-PR"/>
          </a:p>
        </p:txBody>
      </p:sp>
      <p:sp>
        <p:nvSpPr>
          <p:cNvPr id="3" name="Text Placeholder 2">
            <a:extLst>
              <a:ext uri="{FF2B5EF4-FFF2-40B4-BE49-F238E27FC236}">
                <a16:creationId xmlns:a16="http://schemas.microsoft.com/office/drawing/2014/main" id="{9E11EB03-57CD-2F41-848A-1B4950EBF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296C26-5C22-F44A-94CB-240DEE9C91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Text Placeholder 4">
            <a:extLst>
              <a:ext uri="{FF2B5EF4-FFF2-40B4-BE49-F238E27FC236}">
                <a16:creationId xmlns:a16="http://schemas.microsoft.com/office/drawing/2014/main" id="{C05717D3-2087-F94F-B91B-958AE9C03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990D70-8778-C04E-B96B-6265E214AA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7" name="Date Placeholder 6">
            <a:extLst>
              <a:ext uri="{FF2B5EF4-FFF2-40B4-BE49-F238E27FC236}">
                <a16:creationId xmlns:a16="http://schemas.microsoft.com/office/drawing/2014/main" id="{6A74DA7A-CB97-E34E-9769-D15B5395960D}"/>
              </a:ext>
            </a:extLst>
          </p:cNvPr>
          <p:cNvSpPr>
            <a:spLocks noGrp="1"/>
          </p:cNvSpPr>
          <p:nvPr>
            <p:ph type="dt" sz="half" idx="10"/>
          </p:nvPr>
        </p:nvSpPr>
        <p:spPr/>
        <p:txBody>
          <a:bodyPr/>
          <a:lstStyle/>
          <a:p>
            <a:fld id="{4E251F0D-EED7-EE45-A2D7-21F048D39D86}" type="datetimeFigureOut">
              <a:rPr lang="en-PR" smtClean="0"/>
              <a:t>7/26/21</a:t>
            </a:fld>
            <a:endParaRPr lang="en-PR"/>
          </a:p>
        </p:txBody>
      </p:sp>
      <p:sp>
        <p:nvSpPr>
          <p:cNvPr id="8" name="Footer Placeholder 7">
            <a:extLst>
              <a:ext uri="{FF2B5EF4-FFF2-40B4-BE49-F238E27FC236}">
                <a16:creationId xmlns:a16="http://schemas.microsoft.com/office/drawing/2014/main" id="{2C1D211D-9A06-B44B-89D8-C8D850EE7C87}"/>
              </a:ext>
            </a:extLst>
          </p:cNvPr>
          <p:cNvSpPr>
            <a:spLocks noGrp="1"/>
          </p:cNvSpPr>
          <p:nvPr>
            <p:ph type="ftr" sz="quarter" idx="11"/>
          </p:nvPr>
        </p:nvSpPr>
        <p:spPr/>
        <p:txBody>
          <a:bodyPr/>
          <a:lstStyle/>
          <a:p>
            <a:endParaRPr lang="en-PR"/>
          </a:p>
        </p:txBody>
      </p:sp>
      <p:sp>
        <p:nvSpPr>
          <p:cNvPr id="9" name="Slide Number Placeholder 8">
            <a:extLst>
              <a:ext uri="{FF2B5EF4-FFF2-40B4-BE49-F238E27FC236}">
                <a16:creationId xmlns:a16="http://schemas.microsoft.com/office/drawing/2014/main" id="{F9674443-DB32-894A-BA0D-464FD0FA579D}"/>
              </a:ext>
            </a:extLst>
          </p:cNvPr>
          <p:cNvSpPr>
            <a:spLocks noGrp="1"/>
          </p:cNvSpPr>
          <p:nvPr>
            <p:ph type="sldNum" sz="quarter" idx="12"/>
          </p:nvPr>
        </p:nvSpPr>
        <p:spPr/>
        <p:txBody>
          <a:bodyPr/>
          <a:lstStyle/>
          <a:p>
            <a:fld id="{8F645DBC-2483-D247-9DAA-569B7640FDF8}" type="slidenum">
              <a:rPr lang="en-PR" smtClean="0"/>
              <a:t>‹#›</a:t>
            </a:fld>
            <a:endParaRPr lang="en-PR"/>
          </a:p>
        </p:txBody>
      </p:sp>
    </p:spTree>
    <p:extLst>
      <p:ext uri="{BB962C8B-B14F-4D97-AF65-F5344CB8AC3E}">
        <p14:creationId xmlns:p14="http://schemas.microsoft.com/office/powerpoint/2010/main" val="309265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603A-15C9-4840-86C8-863943C095AB}"/>
              </a:ext>
            </a:extLst>
          </p:cNvPr>
          <p:cNvSpPr>
            <a:spLocks noGrp="1"/>
          </p:cNvSpPr>
          <p:nvPr>
            <p:ph type="title"/>
          </p:nvPr>
        </p:nvSpPr>
        <p:spPr/>
        <p:txBody>
          <a:bodyPr/>
          <a:lstStyle/>
          <a:p>
            <a:r>
              <a:rPr lang="en-US"/>
              <a:t>Click to edit Master title style</a:t>
            </a:r>
            <a:endParaRPr lang="en-PR"/>
          </a:p>
        </p:txBody>
      </p:sp>
      <p:sp>
        <p:nvSpPr>
          <p:cNvPr id="3" name="Date Placeholder 2">
            <a:extLst>
              <a:ext uri="{FF2B5EF4-FFF2-40B4-BE49-F238E27FC236}">
                <a16:creationId xmlns:a16="http://schemas.microsoft.com/office/drawing/2014/main" id="{6C004C8A-1679-5D4B-9134-A2EC2956FB8E}"/>
              </a:ext>
            </a:extLst>
          </p:cNvPr>
          <p:cNvSpPr>
            <a:spLocks noGrp="1"/>
          </p:cNvSpPr>
          <p:nvPr>
            <p:ph type="dt" sz="half" idx="10"/>
          </p:nvPr>
        </p:nvSpPr>
        <p:spPr/>
        <p:txBody>
          <a:bodyPr/>
          <a:lstStyle/>
          <a:p>
            <a:fld id="{4E251F0D-EED7-EE45-A2D7-21F048D39D86}" type="datetimeFigureOut">
              <a:rPr lang="en-PR" smtClean="0"/>
              <a:t>7/26/21</a:t>
            </a:fld>
            <a:endParaRPr lang="en-PR"/>
          </a:p>
        </p:txBody>
      </p:sp>
      <p:sp>
        <p:nvSpPr>
          <p:cNvPr id="4" name="Footer Placeholder 3">
            <a:extLst>
              <a:ext uri="{FF2B5EF4-FFF2-40B4-BE49-F238E27FC236}">
                <a16:creationId xmlns:a16="http://schemas.microsoft.com/office/drawing/2014/main" id="{32E2BFB1-66C4-6E42-B04E-8A9F0601B734}"/>
              </a:ext>
            </a:extLst>
          </p:cNvPr>
          <p:cNvSpPr>
            <a:spLocks noGrp="1"/>
          </p:cNvSpPr>
          <p:nvPr>
            <p:ph type="ftr" sz="quarter" idx="11"/>
          </p:nvPr>
        </p:nvSpPr>
        <p:spPr/>
        <p:txBody>
          <a:bodyPr/>
          <a:lstStyle/>
          <a:p>
            <a:endParaRPr lang="en-PR"/>
          </a:p>
        </p:txBody>
      </p:sp>
      <p:sp>
        <p:nvSpPr>
          <p:cNvPr id="5" name="Slide Number Placeholder 4">
            <a:extLst>
              <a:ext uri="{FF2B5EF4-FFF2-40B4-BE49-F238E27FC236}">
                <a16:creationId xmlns:a16="http://schemas.microsoft.com/office/drawing/2014/main" id="{4433AAE6-C8F9-0648-B8D3-0C3EC555B615}"/>
              </a:ext>
            </a:extLst>
          </p:cNvPr>
          <p:cNvSpPr>
            <a:spLocks noGrp="1"/>
          </p:cNvSpPr>
          <p:nvPr>
            <p:ph type="sldNum" sz="quarter" idx="12"/>
          </p:nvPr>
        </p:nvSpPr>
        <p:spPr/>
        <p:txBody>
          <a:bodyPr/>
          <a:lstStyle/>
          <a:p>
            <a:fld id="{8F645DBC-2483-D247-9DAA-569B7640FDF8}" type="slidenum">
              <a:rPr lang="en-PR" smtClean="0"/>
              <a:t>‹#›</a:t>
            </a:fld>
            <a:endParaRPr lang="en-PR"/>
          </a:p>
        </p:txBody>
      </p:sp>
    </p:spTree>
    <p:extLst>
      <p:ext uri="{BB962C8B-B14F-4D97-AF65-F5344CB8AC3E}">
        <p14:creationId xmlns:p14="http://schemas.microsoft.com/office/powerpoint/2010/main" val="108496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DB8F30-4C67-BE4B-AEF7-F79B83DF29FD}"/>
              </a:ext>
            </a:extLst>
          </p:cNvPr>
          <p:cNvSpPr>
            <a:spLocks noGrp="1"/>
          </p:cNvSpPr>
          <p:nvPr>
            <p:ph type="dt" sz="half" idx="10"/>
          </p:nvPr>
        </p:nvSpPr>
        <p:spPr/>
        <p:txBody>
          <a:bodyPr/>
          <a:lstStyle/>
          <a:p>
            <a:fld id="{4E251F0D-EED7-EE45-A2D7-21F048D39D86}" type="datetimeFigureOut">
              <a:rPr lang="en-PR" smtClean="0"/>
              <a:t>7/26/21</a:t>
            </a:fld>
            <a:endParaRPr lang="en-PR"/>
          </a:p>
        </p:txBody>
      </p:sp>
      <p:sp>
        <p:nvSpPr>
          <p:cNvPr id="3" name="Footer Placeholder 2">
            <a:extLst>
              <a:ext uri="{FF2B5EF4-FFF2-40B4-BE49-F238E27FC236}">
                <a16:creationId xmlns:a16="http://schemas.microsoft.com/office/drawing/2014/main" id="{C46439B7-438F-0849-BF14-61E6A08685DE}"/>
              </a:ext>
            </a:extLst>
          </p:cNvPr>
          <p:cNvSpPr>
            <a:spLocks noGrp="1"/>
          </p:cNvSpPr>
          <p:nvPr>
            <p:ph type="ftr" sz="quarter" idx="11"/>
          </p:nvPr>
        </p:nvSpPr>
        <p:spPr/>
        <p:txBody>
          <a:bodyPr/>
          <a:lstStyle/>
          <a:p>
            <a:endParaRPr lang="en-PR"/>
          </a:p>
        </p:txBody>
      </p:sp>
      <p:sp>
        <p:nvSpPr>
          <p:cNvPr id="4" name="Slide Number Placeholder 3">
            <a:extLst>
              <a:ext uri="{FF2B5EF4-FFF2-40B4-BE49-F238E27FC236}">
                <a16:creationId xmlns:a16="http://schemas.microsoft.com/office/drawing/2014/main" id="{081B952F-FBC7-A34F-BFEA-7AC3B7FFD476}"/>
              </a:ext>
            </a:extLst>
          </p:cNvPr>
          <p:cNvSpPr>
            <a:spLocks noGrp="1"/>
          </p:cNvSpPr>
          <p:nvPr>
            <p:ph type="sldNum" sz="quarter" idx="12"/>
          </p:nvPr>
        </p:nvSpPr>
        <p:spPr/>
        <p:txBody>
          <a:bodyPr/>
          <a:lstStyle/>
          <a:p>
            <a:fld id="{8F645DBC-2483-D247-9DAA-569B7640FDF8}" type="slidenum">
              <a:rPr lang="en-PR" smtClean="0"/>
              <a:t>‹#›</a:t>
            </a:fld>
            <a:endParaRPr lang="en-PR"/>
          </a:p>
        </p:txBody>
      </p:sp>
    </p:spTree>
    <p:extLst>
      <p:ext uri="{BB962C8B-B14F-4D97-AF65-F5344CB8AC3E}">
        <p14:creationId xmlns:p14="http://schemas.microsoft.com/office/powerpoint/2010/main" val="297635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8547-D2C4-294C-946D-25526225D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Content Placeholder 2">
            <a:extLst>
              <a:ext uri="{FF2B5EF4-FFF2-40B4-BE49-F238E27FC236}">
                <a16:creationId xmlns:a16="http://schemas.microsoft.com/office/drawing/2014/main" id="{79F1B154-AC9C-1541-A3BA-47C8A5762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Text Placeholder 3">
            <a:extLst>
              <a:ext uri="{FF2B5EF4-FFF2-40B4-BE49-F238E27FC236}">
                <a16:creationId xmlns:a16="http://schemas.microsoft.com/office/drawing/2014/main" id="{3E637B51-1BA9-DA4D-B35C-335C4688F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C77EB-5557-E64B-9429-F32F75A0F90F}"/>
              </a:ext>
            </a:extLst>
          </p:cNvPr>
          <p:cNvSpPr>
            <a:spLocks noGrp="1"/>
          </p:cNvSpPr>
          <p:nvPr>
            <p:ph type="dt" sz="half" idx="10"/>
          </p:nvPr>
        </p:nvSpPr>
        <p:spPr/>
        <p:txBody>
          <a:bodyPr/>
          <a:lstStyle/>
          <a:p>
            <a:fld id="{4E251F0D-EED7-EE45-A2D7-21F048D39D86}" type="datetimeFigureOut">
              <a:rPr lang="en-PR" smtClean="0"/>
              <a:t>7/26/21</a:t>
            </a:fld>
            <a:endParaRPr lang="en-PR"/>
          </a:p>
        </p:txBody>
      </p:sp>
      <p:sp>
        <p:nvSpPr>
          <p:cNvPr id="6" name="Footer Placeholder 5">
            <a:extLst>
              <a:ext uri="{FF2B5EF4-FFF2-40B4-BE49-F238E27FC236}">
                <a16:creationId xmlns:a16="http://schemas.microsoft.com/office/drawing/2014/main" id="{A6341902-69FA-544B-8F18-176B61BE90B4}"/>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3863EB29-33D1-FA4D-8195-A193F7E0AE39}"/>
              </a:ext>
            </a:extLst>
          </p:cNvPr>
          <p:cNvSpPr>
            <a:spLocks noGrp="1"/>
          </p:cNvSpPr>
          <p:nvPr>
            <p:ph type="sldNum" sz="quarter" idx="12"/>
          </p:nvPr>
        </p:nvSpPr>
        <p:spPr/>
        <p:txBody>
          <a:bodyPr/>
          <a:lstStyle/>
          <a:p>
            <a:fld id="{8F645DBC-2483-D247-9DAA-569B7640FDF8}" type="slidenum">
              <a:rPr lang="en-PR" smtClean="0"/>
              <a:t>‹#›</a:t>
            </a:fld>
            <a:endParaRPr lang="en-PR"/>
          </a:p>
        </p:txBody>
      </p:sp>
    </p:spTree>
    <p:extLst>
      <p:ext uri="{BB962C8B-B14F-4D97-AF65-F5344CB8AC3E}">
        <p14:creationId xmlns:p14="http://schemas.microsoft.com/office/powerpoint/2010/main" val="94006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896C-9ECB-6F4A-A829-80F12526C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Picture Placeholder 2">
            <a:extLst>
              <a:ext uri="{FF2B5EF4-FFF2-40B4-BE49-F238E27FC236}">
                <a16:creationId xmlns:a16="http://schemas.microsoft.com/office/drawing/2014/main" id="{C54D4133-159C-BC42-AB36-8C41B4EB15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R"/>
          </a:p>
        </p:txBody>
      </p:sp>
      <p:sp>
        <p:nvSpPr>
          <p:cNvPr id="4" name="Text Placeholder 3">
            <a:extLst>
              <a:ext uri="{FF2B5EF4-FFF2-40B4-BE49-F238E27FC236}">
                <a16:creationId xmlns:a16="http://schemas.microsoft.com/office/drawing/2014/main" id="{8D6660B0-B91D-6045-8224-4EB7C67A5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DF4D03-2ADD-A347-A26C-A33AC4B77D97}"/>
              </a:ext>
            </a:extLst>
          </p:cNvPr>
          <p:cNvSpPr>
            <a:spLocks noGrp="1"/>
          </p:cNvSpPr>
          <p:nvPr>
            <p:ph type="dt" sz="half" idx="10"/>
          </p:nvPr>
        </p:nvSpPr>
        <p:spPr/>
        <p:txBody>
          <a:bodyPr/>
          <a:lstStyle/>
          <a:p>
            <a:fld id="{4E251F0D-EED7-EE45-A2D7-21F048D39D86}" type="datetimeFigureOut">
              <a:rPr lang="en-PR" smtClean="0"/>
              <a:t>7/26/21</a:t>
            </a:fld>
            <a:endParaRPr lang="en-PR"/>
          </a:p>
        </p:txBody>
      </p:sp>
      <p:sp>
        <p:nvSpPr>
          <p:cNvPr id="6" name="Footer Placeholder 5">
            <a:extLst>
              <a:ext uri="{FF2B5EF4-FFF2-40B4-BE49-F238E27FC236}">
                <a16:creationId xmlns:a16="http://schemas.microsoft.com/office/drawing/2014/main" id="{5E02D308-6FA8-8A42-B992-729AAF7D4F0F}"/>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C10488C9-C80D-AF45-A5A3-33572A11853D}"/>
              </a:ext>
            </a:extLst>
          </p:cNvPr>
          <p:cNvSpPr>
            <a:spLocks noGrp="1"/>
          </p:cNvSpPr>
          <p:nvPr>
            <p:ph type="sldNum" sz="quarter" idx="12"/>
          </p:nvPr>
        </p:nvSpPr>
        <p:spPr/>
        <p:txBody>
          <a:bodyPr/>
          <a:lstStyle/>
          <a:p>
            <a:fld id="{8F645DBC-2483-D247-9DAA-569B7640FDF8}" type="slidenum">
              <a:rPr lang="en-PR" smtClean="0"/>
              <a:t>‹#›</a:t>
            </a:fld>
            <a:endParaRPr lang="en-PR"/>
          </a:p>
        </p:txBody>
      </p:sp>
    </p:spTree>
    <p:extLst>
      <p:ext uri="{BB962C8B-B14F-4D97-AF65-F5344CB8AC3E}">
        <p14:creationId xmlns:p14="http://schemas.microsoft.com/office/powerpoint/2010/main" val="358969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DDB780-134E-7445-B340-471176477F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R"/>
          </a:p>
        </p:txBody>
      </p:sp>
      <p:sp>
        <p:nvSpPr>
          <p:cNvPr id="3" name="Text Placeholder 2">
            <a:extLst>
              <a:ext uri="{FF2B5EF4-FFF2-40B4-BE49-F238E27FC236}">
                <a16:creationId xmlns:a16="http://schemas.microsoft.com/office/drawing/2014/main" id="{D4CB3BE4-93DA-5741-9FBF-2A2713711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0AA1EEE3-00F7-0640-A2DC-5D975120A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51F0D-EED7-EE45-A2D7-21F048D39D86}" type="datetimeFigureOut">
              <a:rPr lang="en-PR" smtClean="0"/>
              <a:t>7/26/21</a:t>
            </a:fld>
            <a:endParaRPr lang="en-PR"/>
          </a:p>
        </p:txBody>
      </p:sp>
      <p:sp>
        <p:nvSpPr>
          <p:cNvPr id="5" name="Footer Placeholder 4">
            <a:extLst>
              <a:ext uri="{FF2B5EF4-FFF2-40B4-BE49-F238E27FC236}">
                <a16:creationId xmlns:a16="http://schemas.microsoft.com/office/drawing/2014/main" id="{92C67603-BF1E-3E45-9509-486D45C71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R"/>
          </a:p>
        </p:txBody>
      </p:sp>
      <p:sp>
        <p:nvSpPr>
          <p:cNvPr id="6" name="Slide Number Placeholder 5">
            <a:extLst>
              <a:ext uri="{FF2B5EF4-FFF2-40B4-BE49-F238E27FC236}">
                <a16:creationId xmlns:a16="http://schemas.microsoft.com/office/drawing/2014/main" id="{F63B2AC0-31FF-DE44-8516-6EB4608F01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45DBC-2483-D247-9DAA-569B7640FDF8}" type="slidenum">
              <a:rPr lang="en-PR" smtClean="0"/>
              <a:t>‹#›</a:t>
            </a:fld>
            <a:endParaRPr lang="en-PR"/>
          </a:p>
        </p:txBody>
      </p:sp>
    </p:spTree>
    <p:extLst>
      <p:ext uri="{BB962C8B-B14F-4D97-AF65-F5344CB8AC3E}">
        <p14:creationId xmlns:p14="http://schemas.microsoft.com/office/powerpoint/2010/main" val="172414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jp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f"/><Relationship Id="rId10" Type="http://schemas.openxmlformats.org/officeDocument/2006/relationships/image" Target="../media/image9.png"/><Relationship Id="rId4" Type="http://schemas.openxmlformats.org/officeDocument/2006/relationships/image" Target="../media/image3.tiff"/><Relationship Id="rId9" Type="http://schemas.openxmlformats.org/officeDocument/2006/relationships/image" Target="../media/image8.tiff"/></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5.pn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5.emf"/><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21.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80">
            <a:extLst>
              <a:ext uri="{FF2B5EF4-FFF2-40B4-BE49-F238E27FC236}">
                <a16:creationId xmlns:a16="http://schemas.microsoft.com/office/drawing/2014/main" id="{C8C4A08F-15E0-B14A-8F99-0B3527C62694}"/>
              </a:ext>
            </a:extLst>
          </p:cNvPr>
          <p:cNvPicPr>
            <a:picLocks noChangeAspect="1"/>
          </p:cNvPicPr>
          <p:nvPr/>
        </p:nvPicPr>
        <p:blipFill rotWithShape="1">
          <a:blip r:embed="rId2"/>
          <a:srcRect t="25821" b="17647"/>
          <a:stretch/>
        </p:blipFill>
        <p:spPr>
          <a:xfrm>
            <a:off x="20" y="10"/>
            <a:ext cx="6095980" cy="3428990"/>
          </a:xfrm>
          <a:prstGeom prst="rect">
            <a:avLst/>
          </a:prstGeom>
        </p:spPr>
      </p:pic>
      <p:pic>
        <p:nvPicPr>
          <p:cNvPr id="4" name="Imagen 1">
            <a:extLst>
              <a:ext uri="{FF2B5EF4-FFF2-40B4-BE49-F238E27FC236}">
                <a16:creationId xmlns:a16="http://schemas.microsoft.com/office/drawing/2014/main" id="{E30E1FEC-1FFF-534D-B628-04480769174F}"/>
              </a:ext>
            </a:extLst>
          </p:cNvPr>
          <p:cNvPicPr>
            <a:picLocks noChangeAspect="1"/>
          </p:cNvPicPr>
          <p:nvPr/>
        </p:nvPicPr>
        <p:blipFill rotWithShape="1">
          <a:blip r:embed="rId3"/>
          <a:srcRect t="23613" b="21966"/>
          <a:stretch/>
        </p:blipFill>
        <p:spPr>
          <a:xfrm>
            <a:off x="6096000" y="10"/>
            <a:ext cx="6096000" cy="3428990"/>
          </a:xfrm>
          <a:prstGeom prst="rect">
            <a:avLst/>
          </a:prstGeom>
        </p:spPr>
      </p:pic>
      <p:pic>
        <p:nvPicPr>
          <p:cNvPr id="7" name="Imagen 76">
            <a:extLst>
              <a:ext uri="{FF2B5EF4-FFF2-40B4-BE49-F238E27FC236}">
                <a16:creationId xmlns:a16="http://schemas.microsoft.com/office/drawing/2014/main" id="{8F9145E4-5205-1C48-A67E-29A14750310C}"/>
              </a:ext>
            </a:extLst>
          </p:cNvPr>
          <p:cNvPicPr>
            <a:picLocks noChangeAspect="1"/>
          </p:cNvPicPr>
          <p:nvPr/>
        </p:nvPicPr>
        <p:blipFill rotWithShape="1">
          <a:blip r:embed="rId4"/>
          <a:srcRect t="24401" r="2" b="21319"/>
          <a:stretch/>
        </p:blipFill>
        <p:spPr>
          <a:xfrm>
            <a:off x="20" y="3429000"/>
            <a:ext cx="6095980" cy="3429000"/>
          </a:xfrm>
          <a:prstGeom prst="rect">
            <a:avLst/>
          </a:prstGeom>
        </p:spPr>
      </p:pic>
      <p:pic>
        <p:nvPicPr>
          <p:cNvPr id="8" name="Imagen 72">
            <a:extLst>
              <a:ext uri="{FF2B5EF4-FFF2-40B4-BE49-F238E27FC236}">
                <a16:creationId xmlns:a16="http://schemas.microsoft.com/office/drawing/2014/main" id="{A076C2FB-A106-774C-A9F6-F89436602735}"/>
              </a:ext>
            </a:extLst>
          </p:cNvPr>
          <p:cNvPicPr>
            <a:picLocks noChangeAspect="1"/>
          </p:cNvPicPr>
          <p:nvPr/>
        </p:nvPicPr>
        <p:blipFill rotWithShape="1">
          <a:blip r:embed="rId5"/>
          <a:srcRect t="12628" b="30840"/>
          <a:stretch/>
        </p:blipFill>
        <p:spPr>
          <a:xfrm>
            <a:off x="6096000" y="3429000"/>
            <a:ext cx="6096000" cy="3429000"/>
          </a:xfrm>
          <a:prstGeom prst="rect">
            <a:avLst/>
          </a:prstGeom>
        </p:spPr>
      </p:pic>
      <p:sp>
        <p:nvSpPr>
          <p:cNvPr id="12" name="Diamond 11">
            <a:extLst>
              <a:ext uri="{FF2B5EF4-FFF2-40B4-BE49-F238E27FC236}">
                <a16:creationId xmlns:a16="http://schemas.microsoft.com/office/drawing/2014/main" id="{E731E05F-DCAC-734B-A10A-085E16C71427}"/>
              </a:ext>
            </a:extLst>
          </p:cNvPr>
          <p:cNvSpPr/>
          <p:nvPr/>
        </p:nvSpPr>
        <p:spPr>
          <a:xfrm>
            <a:off x="2807630" y="951186"/>
            <a:ext cx="6576740" cy="4955627"/>
          </a:xfrm>
          <a:prstGeom prst="diamond">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PR"/>
          </a:p>
        </p:txBody>
      </p:sp>
      <p:sp>
        <p:nvSpPr>
          <p:cNvPr id="2" name="Title 1">
            <a:extLst>
              <a:ext uri="{FF2B5EF4-FFF2-40B4-BE49-F238E27FC236}">
                <a16:creationId xmlns:a16="http://schemas.microsoft.com/office/drawing/2014/main" id="{F5A76D81-CB9C-4D46-80FE-768B652BD2EF}"/>
              </a:ext>
            </a:extLst>
          </p:cNvPr>
          <p:cNvSpPr>
            <a:spLocks noGrp="1"/>
          </p:cNvSpPr>
          <p:nvPr>
            <p:ph type="ctrTitle"/>
          </p:nvPr>
        </p:nvSpPr>
        <p:spPr>
          <a:xfrm>
            <a:off x="3168869" y="3110348"/>
            <a:ext cx="5854261" cy="1345720"/>
          </a:xfrm>
          <a:noFill/>
        </p:spPr>
        <p:txBody>
          <a:bodyPr anchor="ctr">
            <a:noAutofit/>
          </a:bodyPr>
          <a:lstStyle/>
          <a:p>
            <a:r>
              <a:rPr lang="en-US" sz="3600" b="1" dirty="0">
                <a:ln w="22225">
                  <a:solidFill>
                    <a:schemeClr val="accent4"/>
                  </a:solidFill>
                  <a:prstDash val="solid"/>
                </a:ln>
                <a:solidFill>
                  <a:sysClr val="windowText" lastClr="000000"/>
                </a:solidFill>
                <a:latin typeface="Helvetica" pitchFamily="2" charset="0"/>
              </a:rPr>
              <a:t>Improving OER Catalysis on </a:t>
            </a:r>
            <a:r>
              <a:rPr lang="en-US" sz="3600" b="1" dirty="0" err="1">
                <a:ln w="22225">
                  <a:solidFill>
                    <a:schemeClr val="accent4"/>
                  </a:solidFill>
                  <a:prstDash val="solid"/>
                </a:ln>
                <a:solidFill>
                  <a:sysClr val="windowText" lastClr="000000"/>
                </a:solidFill>
                <a:latin typeface="Helvetica" pitchFamily="2" charset="0"/>
              </a:rPr>
              <a:t>ZrP</a:t>
            </a:r>
            <a:r>
              <a:rPr lang="en-US" sz="3600" b="1" dirty="0">
                <a:ln w="22225">
                  <a:solidFill>
                    <a:schemeClr val="accent4"/>
                  </a:solidFill>
                  <a:prstDash val="solid"/>
                </a:ln>
                <a:solidFill>
                  <a:sysClr val="windowText" lastClr="000000"/>
                </a:solidFill>
                <a:latin typeface="Helvetica" pitchFamily="2" charset="0"/>
              </a:rPr>
              <a:t> Supports</a:t>
            </a:r>
            <a:br>
              <a:rPr lang="en-PR" sz="3600" b="1" dirty="0">
                <a:ln w="22225">
                  <a:solidFill>
                    <a:schemeClr val="accent4"/>
                  </a:solidFill>
                  <a:prstDash val="solid"/>
                </a:ln>
                <a:solidFill>
                  <a:sysClr val="windowText" lastClr="000000"/>
                </a:solidFill>
              </a:rPr>
            </a:br>
            <a:endParaRPr lang="en-PR" sz="3600" dirty="0">
              <a:solidFill>
                <a:srgbClr val="080808"/>
              </a:solidFill>
            </a:endParaRPr>
          </a:p>
        </p:txBody>
      </p:sp>
      <p:sp>
        <p:nvSpPr>
          <p:cNvPr id="3" name="Subtitle 2">
            <a:extLst>
              <a:ext uri="{FF2B5EF4-FFF2-40B4-BE49-F238E27FC236}">
                <a16:creationId xmlns:a16="http://schemas.microsoft.com/office/drawing/2014/main" id="{05E8E09F-A862-B94D-8BB8-1BFB43970A51}"/>
              </a:ext>
            </a:extLst>
          </p:cNvPr>
          <p:cNvSpPr>
            <a:spLocks noGrp="1"/>
          </p:cNvSpPr>
          <p:nvPr>
            <p:ph type="subTitle" idx="1"/>
          </p:nvPr>
        </p:nvSpPr>
        <p:spPr>
          <a:xfrm>
            <a:off x="4745527" y="4126071"/>
            <a:ext cx="2700944" cy="659993"/>
          </a:xfrm>
          <a:noFill/>
        </p:spPr>
        <p:txBody>
          <a:bodyPr>
            <a:normAutofit/>
          </a:bodyPr>
          <a:lstStyle/>
          <a:p>
            <a:r>
              <a:rPr lang="en-PR" sz="1600" dirty="0">
                <a:solidFill>
                  <a:srgbClr val="080808"/>
                </a:solidFill>
              </a:rPr>
              <a:t>Kálery La Luz Rivera</a:t>
            </a:r>
          </a:p>
          <a:p>
            <a:endParaRPr lang="en-PR" sz="1600" dirty="0">
              <a:solidFill>
                <a:srgbClr val="080808"/>
              </a:solidFill>
            </a:endParaRPr>
          </a:p>
        </p:txBody>
      </p:sp>
      <p:grpSp>
        <p:nvGrpSpPr>
          <p:cNvPr id="9" name="Group 8">
            <a:extLst>
              <a:ext uri="{FF2B5EF4-FFF2-40B4-BE49-F238E27FC236}">
                <a16:creationId xmlns:a16="http://schemas.microsoft.com/office/drawing/2014/main" id="{F55524CA-B78A-6E43-93D3-7FBBC8A4FEA4}"/>
              </a:ext>
            </a:extLst>
          </p:cNvPr>
          <p:cNvGrpSpPr/>
          <p:nvPr/>
        </p:nvGrpSpPr>
        <p:grpSpPr>
          <a:xfrm>
            <a:off x="0" y="-28379"/>
            <a:ext cx="12192001" cy="609600"/>
            <a:chOff x="-1393696" y="6147476"/>
            <a:chExt cx="13585697" cy="710524"/>
          </a:xfrm>
        </p:grpSpPr>
        <p:sp>
          <p:nvSpPr>
            <p:cNvPr id="5" name="Rectangle 4">
              <a:extLst>
                <a:ext uri="{FF2B5EF4-FFF2-40B4-BE49-F238E27FC236}">
                  <a16:creationId xmlns:a16="http://schemas.microsoft.com/office/drawing/2014/main" id="{E6D9BBC4-72CD-C346-A1E9-120EB5A25E2E}"/>
                </a:ext>
              </a:extLst>
            </p:cNvPr>
            <p:cNvSpPr/>
            <p:nvPr/>
          </p:nvSpPr>
          <p:spPr>
            <a:xfrm>
              <a:off x="-1393696" y="6147476"/>
              <a:ext cx="13585697" cy="71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pic>
          <p:nvPicPr>
            <p:cNvPr id="1026" name="Picture 2" descr="Cursos – Decanato de Asuntos Academicos">
              <a:extLst>
                <a:ext uri="{FF2B5EF4-FFF2-40B4-BE49-F238E27FC236}">
                  <a16:creationId xmlns:a16="http://schemas.microsoft.com/office/drawing/2014/main" id="{09FBBF0F-A592-704A-8A24-02942E1AAB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1707" y="6147476"/>
              <a:ext cx="3247516" cy="709125"/>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5">
            <a:extLst>
              <a:ext uri="{FF2B5EF4-FFF2-40B4-BE49-F238E27FC236}">
                <a16:creationId xmlns:a16="http://schemas.microsoft.com/office/drawing/2014/main" id="{8C50BACE-2896-F043-AF12-683C114C634A}"/>
              </a:ext>
            </a:extLst>
          </p:cNvPr>
          <p:cNvPicPr>
            <a:picLocks noChangeAspect="1"/>
          </p:cNvPicPr>
          <p:nvPr/>
        </p:nvPicPr>
        <p:blipFill rotWithShape="1">
          <a:blip r:embed="rId7"/>
          <a:srcRect l="5521" r="8652"/>
          <a:stretch/>
        </p:blipFill>
        <p:spPr>
          <a:xfrm>
            <a:off x="0" y="-53503"/>
            <a:ext cx="1926771" cy="610488"/>
          </a:xfrm>
          <a:prstGeom prst="rect">
            <a:avLst/>
          </a:prstGeom>
        </p:spPr>
      </p:pic>
      <p:sp>
        <p:nvSpPr>
          <p:cNvPr id="22" name="Rectangle 21">
            <a:extLst>
              <a:ext uri="{FF2B5EF4-FFF2-40B4-BE49-F238E27FC236}">
                <a16:creationId xmlns:a16="http://schemas.microsoft.com/office/drawing/2014/main" id="{6F2BC7D6-26CF-F245-AC9D-A2808E3E5CE3}"/>
              </a:ext>
            </a:extLst>
          </p:cNvPr>
          <p:cNvSpPr/>
          <p:nvPr/>
        </p:nvSpPr>
        <p:spPr>
          <a:xfrm>
            <a:off x="0" y="6248389"/>
            <a:ext cx="12191977"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grpSp>
        <p:nvGrpSpPr>
          <p:cNvPr id="20" name="Group 19">
            <a:extLst>
              <a:ext uri="{FF2B5EF4-FFF2-40B4-BE49-F238E27FC236}">
                <a16:creationId xmlns:a16="http://schemas.microsoft.com/office/drawing/2014/main" id="{8EF44F0D-B5B8-5841-BF49-6760ECEC9AFF}"/>
              </a:ext>
            </a:extLst>
          </p:cNvPr>
          <p:cNvGrpSpPr/>
          <p:nvPr/>
        </p:nvGrpSpPr>
        <p:grpSpPr>
          <a:xfrm>
            <a:off x="0" y="6120681"/>
            <a:ext cx="12191976" cy="790832"/>
            <a:chOff x="-375446" y="-1002576"/>
            <a:chExt cx="9515848" cy="790832"/>
          </a:xfrm>
        </p:grpSpPr>
        <p:pic>
          <p:nvPicPr>
            <p:cNvPr id="16" name="Imagen 8">
              <a:extLst>
                <a:ext uri="{FF2B5EF4-FFF2-40B4-BE49-F238E27FC236}">
                  <a16:creationId xmlns:a16="http://schemas.microsoft.com/office/drawing/2014/main" id="{BA63D9CC-7C9A-2A45-A38F-1FE7C3CE88E2}"/>
                </a:ext>
              </a:extLst>
            </p:cNvPr>
            <p:cNvPicPr>
              <a:picLocks noChangeAspect="1"/>
            </p:cNvPicPr>
            <p:nvPr/>
          </p:nvPicPr>
          <p:blipFill>
            <a:blip r:embed="rId8"/>
            <a:stretch>
              <a:fillRect/>
            </a:stretch>
          </p:blipFill>
          <p:spPr>
            <a:xfrm>
              <a:off x="3211083" y="-897792"/>
              <a:ext cx="2342827" cy="686048"/>
            </a:xfrm>
            <a:prstGeom prst="rect">
              <a:avLst/>
            </a:prstGeom>
          </p:spPr>
        </p:pic>
        <p:pic>
          <p:nvPicPr>
            <p:cNvPr id="17" name="Imagen 9">
              <a:extLst>
                <a:ext uri="{FF2B5EF4-FFF2-40B4-BE49-F238E27FC236}">
                  <a16:creationId xmlns:a16="http://schemas.microsoft.com/office/drawing/2014/main" id="{9A922B5B-F66F-4345-AADD-5A0CBBEDE34B}"/>
                </a:ext>
              </a:extLst>
            </p:cNvPr>
            <p:cNvPicPr>
              <a:picLocks noChangeAspect="1"/>
            </p:cNvPicPr>
            <p:nvPr/>
          </p:nvPicPr>
          <p:blipFill>
            <a:blip r:embed="rId9"/>
            <a:stretch>
              <a:fillRect/>
            </a:stretch>
          </p:blipFill>
          <p:spPr>
            <a:xfrm>
              <a:off x="7475143" y="-846479"/>
              <a:ext cx="1665259" cy="581221"/>
            </a:xfrm>
            <a:prstGeom prst="rect">
              <a:avLst/>
            </a:prstGeom>
          </p:spPr>
        </p:pic>
        <p:pic>
          <p:nvPicPr>
            <p:cNvPr id="14" name="Imagen 3">
              <a:extLst>
                <a:ext uri="{FF2B5EF4-FFF2-40B4-BE49-F238E27FC236}">
                  <a16:creationId xmlns:a16="http://schemas.microsoft.com/office/drawing/2014/main" id="{8852B1B7-F70E-904D-B08C-702BEDA31DAF}"/>
                </a:ext>
              </a:extLst>
            </p:cNvPr>
            <p:cNvPicPr>
              <a:picLocks noChangeAspect="1"/>
            </p:cNvPicPr>
            <p:nvPr/>
          </p:nvPicPr>
          <p:blipFill>
            <a:blip r:embed="rId10"/>
            <a:stretch>
              <a:fillRect/>
            </a:stretch>
          </p:blipFill>
          <p:spPr>
            <a:xfrm>
              <a:off x="-375446" y="-1002576"/>
              <a:ext cx="1503846" cy="737310"/>
            </a:xfrm>
            <a:prstGeom prst="rect">
              <a:avLst/>
            </a:prstGeom>
          </p:spPr>
        </p:pic>
      </p:grpSp>
    </p:spTree>
    <p:extLst>
      <p:ext uri="{BB962C8B-B14F-4D97-AF65-F5344CB8AC3E}">
        <p14:creationId xmlns:p14="http://schemas.microsoft.com/office/powerpoint/2010/main" val="206935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A2736A3-6BDF-BF4B-9023-A80E336AFDE3}"/>
              </a:ext>
            </a:extLst>
          </p:cNvPr>
          <p:cNvGrpSpPr/>
          <p:nvPr/>
        </p:nvGrpSpPr>
        <p:grpSpPr>
          <a:xfrm>
            <a:off x="1756353" y="890296"/>
            <a:ext cx="3439704" cy="5849877"/>
            <a:chOff x="1263558" y="3002231"/>
            <a:chExt cx="4488292" cy="7708580"/>
          </a:xfrm>
        </p:grpSpPr>
        <p:pic>
          <p:nvPicPr>
            <p:cNvPr id="20" name="Picture 19">
              <a:extLst>
                <a:ext uri="{FF2B5EF4-FFF2-40B4-BE49-F238E27FC236}">
                  <a16:creationId xmlns:a16="http://schemas.microsoft.com/office/drawing/2014/main" id="{AF6C70BC-AFAC-ED41-959F-6ACD774A241C}"/>
                </a:ext>
              </a:extLst>
            </p:cNvPr>
            <p:cNvPicPr>
              <a:picLocks noChangeAspect="1"/>
            </p:cNvPicPr>
            <p:nvPr/>
          </p:nvPicPr>
          <p:blipFill>
            <a:blip r:embed="rId2"/>
            <a:stretch>
              <a:fillRect/>
            </a:stretch>
          </p:blipFill>
          <p:spPr>
            <a:xfrm>
              <a:off x="1263558" y="3002231"/>
              <a:ext cx="4488292" cy="3820886"/>
            </a:xfrm>
            <a:prstGeom prst="rect">
              <a:avLst/>
            </a:prstGeom>
          </p:spPr>
        </p:pic>
        <p:pic>
          <p:nvPicPr>
            <p:cNvPr id="21" name="Picture 20">
              <a:extLst>
                <a:ext uri="{FF2B5EF4-FFF2-40B4-BE49-F238E27FC236}">
                  <a16:creationId xmlns:a16="http://schemas.microsoft.com/office/drawing/2014/main" id="{3A81ABE8-41D5-0742-AFD5-82DAD107BA0F}"/>
                </a:ext>
              </a:extLst>
            </p:cNvPr>
            <p:cNvPicPr>
              <a:picLocks noChangeAspect="1"/>
            </p:cNvPicPr>
            <p:nvPr/>
          </p:nvPicPr>
          <p:blipFill>
            <a:blip r:embed="rId3"/>
            <a:stretch>
              <a:fillRect/>
            </a:stretch>
          </p:blipFill>
          <p:spPr>
            <a:xfrm>
              <a:off x="1263558" y="7109397"/>
              <a:ext cx="4209974" cy="3601414"/>
            </a:xfrm>
            <a:prstGeom prst="rect">
              <a:avLst/>
            </a:prstGeom>
          </p:spPr>
        </p:pic>
      </p:grpSp>
      <p:pic>
        <p:nvPicPr>
          <p:cNvPr id="12" name="Picture 11">
            <a:extLst>
              <a:ext uri="{FF2B5EF4-FFF2-40B4-BE49-F238E27FC236}">
                <a16:creationId xmlns:a16="http://schemas.microsoft.com/office/drawing/2014/main" id="{C5E74D7F-196A-DA4F-9516-9D9BD7BFA87F}"/>
              </a:ext>
            </a:extLst>
          </p:cNvPr>
          <p:cNvPicPr>
            <a:picLocks noChangeAspect="1"/>
          </p:cNvPicPr>
          <p:nvPr/>
        </p:nvPicPr>
        <p:blipFill>
          <a:blip r:embed="rId4"/>
          <a:stretch>
            <a:fillRect/>
          </a:stretch>
        </p:blipFill>
        <p:spPr>
          <a:xfrm>
            <a:off x="1257603" y="-3106152"/>
            <a:ext cx="3225598" cy="2658609"/>
          </a:xfrm>
          <a:prstGeom prst="rect">
            <a:avLst/>
          </a:prstGeom>
        </p:spPr>
      </p:pic>
      <p:pic>
        <p:nvPicPr>
          <p:cNvPr id="13" name="Picture 12">
            <a:extLst>
              <a:ext uri="{FF2B5EF4-FFF2-40B4-BE49-F238E27FC236}">
                <a16:creationId xmlns:a16="http://schemas.microsoft.com/office/drawing/2014/main" id="{5543C896-A292-7442-9C68-D1AE75A0B6DC}"/>
              </a:ext>
            </a:extLst>
          </p:cNvPr>
          <p:cNvPicPr>
            <a:picLocks noChangeAspect="1"/>
          </p:cNvPicPr>
          <p:nvPr/>
        </p:nvPicPr>
        <p:blipFill>
          <a:blip r:embed="rId5"/>
          <a:stretch>
            <a:fillRect/>
          </a:stretch>
        </p:blipFill>
        <p:spPr>
          <a:xfrm>
            <a:off x="5749290" y="-3040951"/>
            <a:ext cx="3225598" cy="2432505"/>
          </a:xfrm>
          <a:prstGeom prst="rect">
            <a:avLst/>
          </a:prstGeom>
        </p:spPr>
      </p:pic>
      <p:pic>
        <p:nvPicPr>
          <p:cNvPr id="15" name="Picture 14">
            <a:extLst>
              <a:ext uri="{FF2B5EF4-FFF2-40B4-BE49-F238E27FC236}">
                <a16:creationId xmlns:a16="http://schemas.microsoft.com/office/drawing/2014/main" id="{8727FEB2-DC92-684D-A841-7403AE66B517}"/>
              </a:ext>
            </a:extLst>
          </p:cNvPr>
          <p:cNvPicPr>
            <a:picLocks noChangeAspect="1"/>
          </p:cNvPicPr>
          <p:nvPr/>
        </p:nvPicPr>
        <p:blipFill>
          <a:blip r:embed="rId6"/>
          <a:stretch>
            <a:fillRect/>
          </a:stretch>
        </p:blipFill>
        <p:spPr>
          <a:xfrm>
            <a:off x="7179431" y="-3109887"/>
            <a:ext cx="3225598" cy="2259910"/>
          </a:xfrm>
          <a:prstGeom prst="rect">
            <a:avLst/>
          </a:prstGeom>
        </p:spPr>
      </p:pic>
      <p:grpSp>
        <p:nvGrpSpPr>
          <p:cNvPr id="3" name="Group 2">
            <a:extLst>
              <a:ext uri="{FF2B5EF4-FFF2-40B4-BE49-F238E27FC236}">
                <a16:creationId xmlns:a16="http://schemas.microsoft.com/office/drawing/2014/main" id="{D6C82984-8054-184E-BF3F-C119E9D0EC5A}"/>
              </a:ext>
            </a:extLst>
          </p:cNvPr>
          <p:cNvGrpSpPr/>
          <p:nvPr/>
        </p:nvGrpSpPr>
        <p:grpSpPr>
          <a:xfrm>
            <a:off x="7362089" y="911335"/>
            <a:ext cx="3073558" cy="5828838"/>
            <a:chOff x="8451580" y="918207"/>
            <a:chExt cx="3073558" cy="5828838"/>
          </a:xfrm>
        </p:grpSpPr>
        <p:pic>
          <p:nvPicPr>
            <p:cNvPr id="25" name="Picture 24">
              <a:extLst>
                <a:ext uri="{FF2B5EF4-FFF2-40B4-BE49-F238E27FC236}">
                  <a16:creationId xmlns:a16="http://schemas.microsoft.com/office/drawing/2014/main" id="{2C6AF764-D3D3-A74E-814C-CE632EA80756}"/>
                </a:ext>
              </a:extLst>
            </p:cNvPr>
            <p:cNvPicPr>
              <a:picLocks noChangeAspect="1"/>
            </p:cNvPicPr>
            <p:nvPr/>
          </p:nvPicPr>
          <p:blipFill>
            <a:blip r:embed="rId7"/>
            <a:stretch>
              <a:fillRect/>
            </a:stretch>
          </p:blipFill>
          <p:spPr>
            <a:xfrm>
              <a:off x="8655597" y="4014010"/>
              <a:ext cx="2665524" cy="2733035"/>
            </a:xfrm>
            <a:prstGeom prst="rect">
              <a:avLst/>
            </a:prstGeom>
          </p:spPr>
        </p:pic>
        <p:pic>
          <p:nvPicPr>
            <p:cNvPr id="6" name="Picture 5">
              <a:extLst>
                <a:ext uri="{FF2B5EF4-FFF2-40B4-BE49-F238E27FC236}">
                  <a16:creationId xmlns:a16="http://schemas.microsoft.com/office/drawing/2014/main" id="{A540D286-B069-FD43-9BF9-406A02198A91}"/>
                </a:ext>
              </a:extLst>
            </p:cNvPr>
            <p:cNvPicPr>
              <a:picLocks noChangeAspect="1"/>
            </p:cNvPicPr>
            <p:nvPr/>
          </p:nvPicPr>
          <p:blipFill>
            <a:blip r:embed="rId8"/>
            <a:stretch>
              <a:fillRect/>
            </a:stretch>
          </p:blipFill>
          <p:spPr>
            <a:xfrm>
              <a:off x="8451580" y="918207"/>
              <a:ext cx="3073558" cy="2733036"/>
            </a:xfrm>
            <a:prstGeom prst="rect">
              <a:avLst/>
            </a:prstGeom>
          </p:spPr>
        </p:pic>
      </p:grpSp>
      <p:sp>
        <p:nvSpPr>
          <p:cNvPr id="18" name="Right Arrow 17">
            <a:extLst>
              <a:ext uri="{FF2B5EF4-FFF2-40B4-BE49-F238E27FC236}">
                <a16:creationId xmlns:a16="http://schemas.microsoft.com/office/drawing/2014/main" id="{3F448204-8ADF-4D4E-B16D-9DCF59896DF5}"/>
              </a:ext>
            </a:extLst>
          </p:cNvPr>
          <p:cNvSpPr/>
          <p:nvPr/>
        </p:nvSpPr>
        <p:spPr>
          <a:xfrm>
            <a:off x="5334436" y="2979544"/>
            <a:ext cx="1523128" cy="89891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PR"/>
          </a:p>
        </p:txBody>
      </p:sp>
      <p:sp>
        <p:nvSpPr>
          <p:cNvPr id="24" name="Rectangle 23">
            <a:extLst>
              <a:ext uri="{FF2B5EF4-FFF2-40B4-BE49-F238E27FC236}">
                <a16:creationId xmlns:a16="http://schemas.microsoft.com/office/drawing/2014/main" id="{DDB9AE30-21D7-5E4A-BBF5-C4F4B3848998}"/>
              </a:ext>
            </a:extLst>
          </p:cNvPr>
          <p:cNvSpPr/>
          <p:nvPr/>
        </p:nvSpPr>
        <p:spPr>
          <a:xfrm>
            <a:off x="0" y="203449"/>
            <a:ext cx="12192000" cy="707886"/>
          </a:xfrm>
          <a:prstGeom prst="rect">
            <a:avLst/>
          </a:prstGeom>
        </p:spPr>
        <p:txBody>
          <a:bodyPr wrap="square">
            <a:spAutoFit/>
          </a:bodyPr>
          <a:lstStyle/>
          <a:p>
            <a:pPr algn="ctr"/>
            <a:r>
              <a:rPr lang="en-US" sz="4000" b="1" dirty="0">
                <a:ln w="22225">
                  <a:solidFill>
                    <a:schemeClr val="accent4"/>
                  </a:solidFill>
                  <a:prstDash val="solid"/>
                </a:ln>
                <a:solidFill>
                  <a:sysClr val="windowText" lastClr="000000"/>
                </a:solidFill>
                <a:latin typeface="Helvetica" pitchFamily="2" charset="0"/>
              </a:rPr>
              <a:t>Improving OER Catalysis on </a:t>
            </a:r>
            <a:r>
              <a:rPr lang="en-US" sz="4000" b="1" dirty="0" err="1">
                <a:ln w="22225">
                  <a:solidFill>
                    <a:schemeClr val="accent4"/>
                  </a:solidFill>
                  <a:prstDash val="solid"/>
                </a:ln>
                <a:solidFill>
                  <a:sysClr val="windowText" lastClr="000000"/>
                </a:solidFill>
                <a:latin typeface="Helvetica" pitchFamily="2" charset="0"/>
              </a:rPr>
              <a:t>ZrP</a:t>
            </a:r>
            <a:r>
              <a:rPr lang="en-US" sz="4000" b="1" dirty="0">
                <a:ln w="22225">
                  <a:solidFill>
                    <a:schemeClr val="accent4"/>
                  </a:solidFill>
                  <a:prstDash val="solid"/>
                </a:ln>
                <a:solidFill>
                  <a:sysClr val="windowText" lastClr="000000"/>
                </a:solidFill>
                <a:latin typeface="Helvetica" pitchFamily="2" charset="0"/>
              </a:rPr>
              <a:t> Supports</a:t>
            </a:r>
            <a:endParaRPr lang="en-PR" sz="4000" b="1" dirty="0">
              <a:ln w="22225">
                <a:solidFill>
                  <a:schemeClr val="accent4"/>
                </a:solidFill>
                <a:prstDash val="solid"/>
              </a:ln>
              <a:solidFill>
                <a:sysClr val="windowText" lastClr="000000"/>
              </a:solidFill>
            </a:endParaRPr>
          </a:p>
        </p:txBody>
      </p:sp>
    </p:spTree>
    <p:extLst>
      <p:ext uri="{BB962C8B-B14F-4D97-AF65-F5344CB8AC3E}">
        <p14:creationId xmlns:p14="http://schemas.microsoft.com/office/powerpoint/2010/main" val="389270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A67AE9B-CEC6-3742-8B88-31E820D35B10}"/>
              </a:ext>
            </a:extLst>
          </p:cNvPr>
          <p:cNvSpPr/>
          <p:nvPr/>
        </p:nvSpPr>
        <p:spPr>
          <a:xfrm>
            <a:off x="7216728" y="872338"/>
            <a:ext cx="3550137" cy="5904000"/>
          </a:xfrm>
          <a:prstGeom prst="rect">
            <a:avLst/>
          </a:prstGeom>
          <a:solidFill>
            <a:schemeClr val="bg2">
              <a:alpha val="41099"/>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dirty="0"/>
          </a:p>
        </p:txBody>
      </p:sp>
      <p:grpSp>
        <p:nvGrpSpPr>
          <p:cNvPr id="4" name="Group 3">
            <a:extLst>
              <a:ext uri="{FF2B5EF4-FFF2-40B4-BE49-F238E27FC236}">
                <a16:creationId xmlns:a16="http://schemas.microsoft.com/office/drawing/2014/main" id="{EA2736A3-6BDF-BF4B-9023-A80E336AFDE3}"/>
              </a:ext>
            </a:extLst>
          </p:cNvPr>
          <p:cNvGrpSpPr/>
          <p:nvPr/>
        </p:nvGrpSpPr>
        <p:grpSpPr>
          <a:xfrm>
            <a:off x="1756353" y="890296"/>
            <a:ext cx="3439704" cy="5849877"/>
            <a:chOff x="1263558" y="3002231"/>
            <a:chExt cx="4488292" cy="7708580"/>
          </a:xfrm>
        </p:grpSpPr>
        <p:pic>
          <p:nvPicPr>
            <p:cNvPr id="20" name="Picture 19">
              <a:extLst>
                <a:ext uri="{FF2B5EF4-FFF2-40B4-BE49-F238E27FC236}">
                  <a16:creationId xmlns:a16="http://schemas.microsoft.com/office/drawing/2014/main" id="{AF6C70BC-AFAC-ED41-959F-6ACD774A241C}"/>
                </a:ext>
              </a:extLst>
            </p:cNvPr>
            <p:cNvPicPr>
              <a:picLocks noChangeAspect="1"/>
            </p:cNvPicPr>
            <p:nvPr/>
          </p:nvPicPr>
          <p:blipFill>
            <a:blip r:embed="rId2"/>
            <a:stretch>
              <a:fillRect/>
            </a:stretch>
          </p:blipFill>
          <p:spPr>
            <a:xfrm>
              <a:off x="1263558" y="3002231"/>
              <a:ext cx="4488292" cy="3820886"/>
            </a:xfrm>
            <a:prstGeom prst="rect">
              <a:avLst/>
            </a:prstGeom>
          </p:spPr>
        </p:pic>
        <p:pic>
          <p:nvPicPr>
            <p:cNvPr id="21" name="Picture 20">
              <a:extLst>
                <a:ext uri="{FF2B5EF4-FFF2-40B4-BE49-F238E27FC236}">
                  <a16:creationId xmlns:a16="http://schemas.microsoft.com/office/drawing/2014/main" id="{3A81ABE8-41D5-0742-AFD5-82DAD107BA0F}"/>
                </a:ext>
              </a:extLst>
            </p:cNvPr>
            <p:cNvPicPr>
              <a:picLocks noChangeAspect="1"/>
            </p:cNvPicPr>
            <p:nvPr/>
          </p:nvPicPr>
          <p:blipFill>
            <a:blip r:embed="rId3"/>
            <a:stretch>
              <a:fillRect/>
            </a:stretch>
          </p:blipFill>
          <p:spPr>
            <a:xfrm>
              <a:off x="1263558" y="7109397"/>
              <a:ext cx="4209974" cy="3601414"/>
            </a:xfrm>
            <a:prstGeom prst="rect">
              <a:avLst/>
            </a:prstGeom>
          </p:spPr>
        </p:pic>
      </p:grpSp>
      <p:pic>
        <p:nvPicPr>
          <p:cNvPr id="12" name="Picture 11">
            <a:extLst>
              <a:ext uri="{FF2B5EF4-FFF2-40B4-BE49-F238E27FC236}">
                <a16:creationId xmlns:a16="http://schemas.microsoft.com/office/drawing/2014/main" id="{C5E74D7F-196A-DA4F-9516-9D9BD7BFA87F}"/>
              </a:ext>
            </a:extLst>
          </p:cNvPr>
          <p:cNvPicPr>
            <a:picLocks noChangeAspect="1"/>
          </p:cNvPicPr>
          <p:nvPr/>
        </p:nvPicPr>
        <p:blipFill>
          <a:blip r:embed="rId4"/>
          <a:stretch>
            <a:fillRect/>
          </a:stretch>
        </p:blipFill>
        <p:spPr>
          <a:xfrm>
            <a:off x="1257603" y="-3106152"/>
            <a:ext cx="3225598" cy="2658609"/>
          </a:xfrm>
          <a:prstGeom prst="rect">
            <a:avLst/>
          </a:prstGeom>
        </p:spPr>
      </p:pic>
      <p:pic>
        <p:nvPicPr>
          <p:cNvPr id="13" name="Picture 12">
            <a:extLst>
              <a:ext uri="{FF2B5EF4-FFF2-40B4-BE49-F238E27FC236}">
                <a16:creationId xmlns:a16="http://schemas.microsoft.com/office/drawing/2014/main" id="{5543C896-A292-7442-9C68-D1AE75A0B6DC}"/>
              </a:ext>
            </a:extLst>
          </p:cNvPr>
          <p:cNvPicPr>
            <a:picLocks noChangeAspect="1"/>
          </p:cNvPicPr>
          <p:nvPr/>
        </p:nvPicPr>
        <p:blipFill>
          <a:blip r:embed="rId5"/>
          <a:stretch>
            <a:fillRect/>
          </a:stretch>
        </p:blipFill>
        <p:spPr>
          <a:xfrm>
            <a:off x="5749290" y="-3040951"/>
            <a:ext cx="3225598" cy="2432505"/>
          </a:xfrm>
          <a:prstGeom prst="rect">
            <a:avLst/>
          </a:prstGeom>
        </p:spPr>
      </p:pic>
      <p:pic>
        <p:nvPicPr>
          <p:cNvPr id="15" name="Picture 14">
            <a:extLst>
              <a:ext uri="{FF2B5EF4-FFF2-40B4-BE49-F238E27FC236}">
                <a16:creationId xmlns:a16="http://schemas.microsoft.com/office/drawing/2014/main" id="{8727FEB2-DC92-684D-A841-7403AE66B517}"/>
              </a:ext>
            </a:extLst>
          </p:cNvPr>
          <p:cNvPicPr>
            <a:picLocks noChangeAspect="1"/>
          </p:cNvPicPr>
          <p:nvPr/>
        </p:nvPicPr>
        <p:blipFill>
          <a:blip r:embed="rId6"/>
          <a:stretch>
            <a:fillRect/>
          </a:stretch>
        </p:blipFill>
        <p:spPr>
          <a:xfrm>
            <a:off x="7179431" y="-3109887"/>
            <a:ext cx="3225598" cy="2259910"/>
          </a:xfrm>
          <a:prstGeom prst="rect">
            <a:avLst/>
          </a:prstGeom>
        </p:spPr>
      </p:pic>
      <p:grpSp>
        <p:nvGrpSpPr>
          <p:cNvPr id="3" name="Group 2">
            <a:extLst>
              <a:ext uri="{FF2B5EF4-FFF2-40B4-BE49-F238E27FC236}">
                <a16:creationId xmlns:a16="http://schemas.microsoft.com/office/drawing/2014/main" id="{D6C82984-8054-184E-BF3F-C119E9D0EC5A}"/>
              </a:ext>
            </a:extLst>
          </p:cNvPr>
          <p:cNvGrpSpPr/>
          <p:nvPr/>
        </p:nvGrpSpPr>
        <p:grpSpPr>
          <a:xfrm>
            <a:off x="7362089" y="911335"/>
            <a:ext cx="3073558" cy="5828838"/>
            <a:chOff x="8451580" y="918207"/>
            <a:chExt cx="3073558" cy="5828838"/>
          </a:xfrm>
        </p:grpSpPr>
        <p:pic>
          <p:nvPicPr>
            <p:cNvPr id="25" name="Picture 24">
              <a:extLst>
                <a:ext uri="{FF2B5EF4-FFF2-40B4-BE49-F238E27FC236}">
                  <a16:creationId xmlns:a16="http://schemas.microsoft.com/office/drawing/2014/main" id="{2C6AF764-D3D3-A74E-814C-CE632EA80756}"/>
                </a:ext>
              </a:extLst>
            </p:cNvPr>
            <p:cNvPicPr>
              <a:picLocks noChangeAspect="1"/>
            </p:cNvPicPr>
            <p:nvPr/>
          </p:nvPicPr>
          <p:blipFill>
            <a:blip r:embed="rId7"/>
            <a:stretch>
              <a:fillRect/>
            </a:stretch>
          </p:blipFill>
          <p:spPr>
            <a:xfrm>
              <a:off x="8655597" y="4014010"/>
              <a:ext cx="2665524" cy="2733035"/>
            </a:xfrm>
            <a:prstGeom prst="rect">
              <a:avLst/>
            </a:prstGeom>
          </p:spPr>
        </p:pic>
        <p:pic>
          <p:nvPicPr>
            <p:cNvPr id="6" name="Picture 5">
              <a:extLst>
                <a:ext uri="{FF2B5EF4-FFF2-40B4-BE49-F238E27FC236}">
                  <a16:creationId xmlns:a16="http://schemas.microsoft.com/office/drawing/2014/main" id="{A540D286-B069-FD43-9BF9-406A02198A91}"/>
                </a:ext>
              </a:extLst>
            </p:cNvPr>
            <p:cNvPicPr>
              <a:picLocks noChangeAspect="1"/>
            </p:cNvPicPr>
            <p:nvPr/>
          </p:nvPicPr>
          <p:blipFill>
            <a:blip r:embed="rId8"/>
            <a:stretch>
              <a:fillRect/>
            </a:stretch>
          </p:blipFill>
          <p:spPr>
            <a:xfrm>
              <a:off x="8451580" y="918207"/>
              <a:ext cx="3073558" cy="2733036"/>
            </a:xfrm>
            <a:prstGeom prst="rect">
              <a:avLst/>
            </a:prstGeom>
          </p:spPr>
        </p:pic>
      </p:grpSp>
      <p:sp>
        <p:nvSpPr>
          <p:cNvPr id="18" name="Right Arrow 17">
            <a:extLst>
              <a:ext uri="{FF2B5EF4-FFF2-40B4-BE49-F238E27FC236}">
                <a16:creationId xmlns:a16="http://schemas.microsoft.com/office/drawing/2014/main" id="{3F448204-8ADF-4D4E-B16D-9DCF59896DF5}"/>
              </a:ext>
            </a:extLst>
          </p:cNvPr>
          <p:cNvSpPr/>
          <p:nvPr/>
        </p:nvSpPr>
        <p:spPr>
          <a:xfrm>
            <a:off x="5334436" y="2979544"/>
            <a:ext cx="1523128" cy="89891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PR"/>
          </a:p>
        </p:txBody>
      </p:sp>
      <p:sp>
        <p:nvSpPr>
          <p:cNvPr id="24" name="Rectangle 23">
            <a:extLst>
              <a:ext uri="{FF2B5EF4-FFF2-40B4-BE49-F238E27FC236}">
                <a16:creationId xmlns:a16="http://schemas.microsoft.com/office/drawing/2014/main" id="{DDB9AE30-21D7-5E4A-BBF5-C4F4B3848998}"/>
              </a:ext>
            </a:extLst>
          </p:cNvPr>
          <p:cNvSpPr/>
          <p:nvPr/>
        </p:nvSpPr>
        <p:spPr>
          <a:xfrm>
            <a:off x="0" y="203449"/>
            <a:ext cx="12192000" cy="707886"/>
          </a:xfrm>
          <a:prstGeom prst="rect">
            <a:avLst/>
          </a:prstGeom>
        </p:spPr>
        <p:txBody>
          <a:bodyPr wrap="square">
            <a:spAutoFit/>
          </a:bodyPr>
          <a:lstStyle/>
          <a:p>
            <a:pPr algn="ctr"/>
            <a:r>
              <a:rPr lang="en-US" sz="4000" b="1" dirty="0">
                <a:ln w="22225">
                  <a:solidFill>
                    <a:schemeClr val="accent4"/>
                  </a:solidFill>
                  <a:prstDash val="solid"/>
                </a:ln>
                <a:solidFill>
                  <a:sysClr val="windowText" lastClr="000000"/>
                </a:solidFill>
                <a:latin typeface="Helvetica" pitchFamily="2" charset="0"/>
              </a:rPr>
              <a:t>Improving OER Catalysis on </a:t>
            </a:r>
            <a:r>
              <a:rPr lang="en-US" sz="4000" b="1" dirty="0" err="1">
                <a:ln w="22225">
                  <a:solidFill>
                    <a:schemeClr val="accent4"/>
                  </a:solidFill>
                  <a:prstDash val="solid"/>
                </a:ln>
                <a:solidFill>
                  <a:sysClr val="windowText" lastClr="000000"/>
                </a:solidFill>
                <a:latin typeface="Helvetica" pitchFamily="2" charset="0"/>
              </a:rPr>
              <a:t>ZrP</a:t>
            </a:r>
            <a:r>
              <a:rPr lang="en-US" sz="4000" b="1" dirty="0">
                <a:ln w="22225">
                  <a:solidFill>
                    <a:schemeClr val="accent4"/>
                  </a:solidFill>
                  <a:prstDash val="solid"/>
                </a:ln>
                <a:solidFill>
                  <a:sysClr val="windowText" lastClr="000000"/>
                </a:solidFill>
                <a:latin typeface="Helvetica" pitchFamily="2" charset="0"/>
              </a:rPr>
              <a:t> Supports</a:t>
            </a:r>
            <a:endParaRPr lang="en-PR" sz="4000" b="1" dirty="0">
              <a:ln w="22225">
                <a:solidFill>
                  <a:schemeClr val="accent4"/>
                </a:solidFill>
                <a:prstDash val="solid"/>
              </a:ln>
              <a:solidFill>
                <a:sysClr val="windowText" lastClr="000000"/>
              </a:solidFill>
            </a:endParaRPr>
          </a:p>
        </p:txBody>
      </p:sp>
    </p:spTree>
    <p:extLst>
      <p:ext uri="{BB962C8B-B14F-4D97-AF65-F5344CB8AC3E}">
        <p14:creationId xmlns:p14="http://schemas.microsoft.com/office/powerpoint/2010/main" val="20684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0723-A91C-EA4A-957E-ED298398BDD2}"/>
              </a:ext>
            </a:extLst>
          </p:cNvPr>
          <p:cNvSpPr/>
          <p:nvPr/>
        </p:nvSpPr>
        <p:spPr>
          <a:xfrm>
            <a:off x="-112542" y="2269"/>
            <a:ext cx="12350262" cy="3950255"/>
          </a:xfrm>
          <a:prstGeom prst="rect">
            <a:avLst/>
          </a:prstGeom>
          <a:gradFill flip="none" rotWithShape="1">
            <a:gsLst>
              <a:gs pos="100000">
                <a:srgbClr val="FFFFFF">
                  <a:alpha val="18892"/>
                </a:srgbClr>
              </a:gs>
              <a:gs pos="92000">
                <a:schemeClr val="tx1">
                  <a:alpha val="7239"/>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dirty="0"/>
          </a:p>
        </p:txBody>
      </p:sp>
      <p:pic>
        <p:nvPicPr>
          <p:cNvPr id="8" name="Picture 7">
            <a:extLst>
              <a:ext uri="{FF2B5EF4-FFF2-40B4-BE49-F238E27FC236}">
                <a16:creationId xmlns:a16="http://schemas.microsoft.com/office/drawing/2014/main" id="{D5D69DE4-6FC4-C34F-8A73-B82335A49225}"/>
              </a:ext>
            </a:extLst>
          </p:cNvPr>
          <p:cNvPicPr>
            <a:picLocks noChangeAspect="1"/>
          </p:cNvPicPr>
          <p:nvPr/>
        </p:nvPicPr>
        <p:blipFill>
          <a:blip r:embed="rId2"/>
          <a:stretch>
            <a:fillRect/>
          </a:stretch>
        </p:blipFill>
        <p:spPr>
          <a:xfrm>
            <a:off x="2070126" y="59743"/>
            <a:ext cx="3992463" cy="3484955"/>
          </a:xfrm>
          <a:prstGeom prst="rect">
            <a:avLst/>
          </a:prstGeom>
        </p:spPr>
      </p:pic>
      <p:pic>
        <p:nvPicPr>
          <p:cNvPr id="9" name="Picture 8">
            <a:extLst>
              <a:ext uri="{FF2B5EF4-FFF2-40B4-BE49-F238E27FC236}">
                <a16:creationId xmlns:a16="http://schemas.microsoft.com/office/drawing/2014/main" id="{414C93AC-D83F-AD43-9D31-8B529151F2E9}"/>
              </a:ext>
            </a:extLst>
          </p:cNvPr>
          <p:cNvPicPr>
            <a:picLocks noChangeAspect="1"/>
          </p:cNvPicPr>
          <p:nvPr/>
        </p:nvPicPr>
        <p:blipFill>
          <a:blip r:embed="rId3"/>
          <a:stretch>
            <a:fillRect/>
          </a:stretch>
        </p:blipFill>
        <p:spPr>
          <a:xfrm>
            <a:off x="6402778" y="59743"/>
            <a:ext cx="3684958" cy="3432183"/>
          </a:xfrm>
          <a:prstGeom prst="rect">
            <a:avLst/>
          </a:prstGeom>
        </p:spPr>
      </p:pic>
      <p:grpSp>
        <p:nvGrpSpPr>
          <p:cNvPr id="32" name="Group 31">
            <a:extLst>
              <a:ext uri="{FF2B5EF4-FFF2-40B4-BE49-F238E27FC236}">
                <a16:creationId xmlns:a16="http://schemas.microsoft.com/office/drawing/2014/main" id="{4B3F13B6-B382-A64D-9D5C-794B2C05A404}"/>
              </a:ext>
            </a:extLst>
          </p:cNvPr>
          <p:cNvGrpSpPr/>
          <p:nvPr/>
        </p:nvGrpSpPr>
        <p:grpSpPr>
          <a:xfrm>
            <a:off x="2790868" y="3872903"/>
            <a:ext cx="3016327" cy="2925354"/>
            <a:chOff x="4658437" y="3692969"/>
            <a:chExt cx="3495880" cy="3165031"/>
          </a:xfrm>
        </p:grpSpPr>
        <p:pic>
          <p:nvPicPr>
            <p:cNvPr id="33" name="Picture 32" descr="Chart, scatter chart&#10;&#10;Description automatically generated">
              <a:extLst>
                <a:ext uri="{FF2B5EF4-FFF2-40B4-BE49-F238E27FC236}">
                  <a16:creationId xmlns:a16="http://schemas.microsoft.com/office/drawing/2014/main" id="{A071126E-C0D6-B04D-AF04-471F4EAFF72F}"/>
                </a:ext>
              </a:extLst>
            </p:cNvPr>
            <p:cNvPicPr>
              <a:picLocks noChangeAspect="1"/>
            </p:cNvPicPr>
            <p:nvPr/>
          </p:nvPicPr>
          <p:blipFill>
            <a:blip r:embed="rId4"/>
            <a:stretch>
              <a:fillRect/>
            </a:stretch>
          </p:blipFill>
          <p:spPr>
            <a:xfrm>
              <a:off x="4658437" y="3692969"/>
              <a:ext cx="3495880" cy="3165031"/>
            </a:xfrm>
            <a:prstGeom prst="rect">
              <a:avLst/>
            </a:prstGeom>
          </p:spPr>
        </p:pic>
        <p:sp>
          <p:nvSpPr>
            <p:cNvPr id="34" name="Rectangle 33">
              <a:extLst>
                <a:ext uri="{FF2B5EF4-FFF2-40B4-BE49-F238E27FC236}">
                  <a16:creationId xmlns:a16="http://schemas.microsoft.com/office/drawing/2014/main" id="{D873B776-1BDB-0646-A2C8-41D8B6776CA2}"/>
                </a:ext>
              </a:extLst>
            </p:cNvPr>
            <p:cNvSpPr/>
            <p:nvPr/>
          </p:nvSpPr>
          <p:spPr>
            <a:xfrm>
              <a:off x="4658437" y="3692969"/>
              <a:ext cx="281668" cy="159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grpSp>
      <p:pic>
        <p:nvPicPr>
          <p:cNvPr id="35" name="Picture 34" descr="Chart&#10;&#10;Description automatically generated">
            <a:extLst>
              <a:ext uri="{FF2B5EF4-FFF2-40B4-BE49-F238E27FC236}">
                <a16:creationId xmlns:a16="http://schemas.microsoft.com/office/drawing/2014/main" id="{26C9F55C-0037-8644-9C8E-97564ED026E3}"/>
              </a:ext>
            </a:extLst>
          </p:cNvPr>
          <p:cNvPicPr>
            <a:picLocks noChangeAspect="1"/>
          </p:cNvPicPr>
          <p:nvPr/>
        </p:nvPicPr>
        <p:blipFill rotWithShape="1">
          <a:blip r:embed="rId5"/>
          <a:srcRect r="50030"/>
          <a:stretch/>
        </p:blipFill>
        <p:spPr>
          <a:xfrm>
            <a:off x="6207016" y="3894755"/>
            <a:ext cx="3276519" cy="2854753"/>
          </a:xfrm>
          <a:prstGeom prst="rect">
            <a:avLst/>
          </a:prstGeom>
        </p:spPr>
      </p:pic>
      <p:sp>
        <p:nvSpPr>
          <p:cNvPr id="36" name="Rectangle 35">
            <a:extLst>
              <a:ext uri="{FF2B5EF4-FFF2-40B4-BE49-F238E27FC236}">
                <a16:creationId xmlns:a16="http://schemas.microsoft.com/office/drawing/2014/main" id="{B0FBC413-AF16-7746-8DEE-2C9A76E6453D}"/>
              </a:ext>
            </a:extLst>
          </p:cNvPr>
          <p:cNvSpPr/>
          <p:nvPr/>
        </p:nvSpPr>
        <p:spPr>
          <a:xfrm>
            <a:off x="8959766" y="4020632"/>
            <a:ext cx="326144" cy="43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spTree>
    <p:extLst>
      <p:ext uri="{BB962C8B-B14F-4D97-AF65-F5344CB8AC3E}">
        <p14:creationId xmlns:p14="http://schemas.microsoft.com/office/powerpoint/2010/main" val="84617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44873BA-DAAF-9840-8A00-C641E10E699C}"/>
              </a:ext>
            </a:extLst>
          </p:cNvPr>
          <p:cNvSpPr/>
          <p:nvPr/>
        </p:nvSpPr>
        <p:spPr>
          <a:xfrm>
            <a:off x="-26913" y="199094"/>
            <a:ext cx="2999445" cy="2787700"/>
          </a:xfrm>
          <a:prstGeom prst="rect">
            <a:avLst/>
          </a:prstGeom>
          <a:solidFill>
            <a:schemeClr val="bg1">
              <a:lumMod val="95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sp>
        <p:nvSpPr>
          <p:cNvPr id="7" name="Rectangle 6">
            <a:extLst>
              <a:ext uri="{FF2B5EF4-FFF2-40B4-BE49-F238E27FC236}">
                <a16:creationId xmlns:a16="http://schemas.microsoft.com/office/drawing/2014/main" id="{DA470723-A91C-EA4A-957E-ED298398BDD2}"/>
              </a:ext>
            </a:extLst>
          </p:cNvPr>
          <p:cNvSpPr/>
          <p:nvPr/>
        </p:nvSpPr>
        <p:spPr>
          <a:xfrm>
            <a:off x="-45720" y="-17348"/>
            <a:ext cx="12283440" cy="3950255"/>
          </a:xfrm>
          <a:prstGeom prst="rect">
            <a:avLst/>
          </a:prstGeom>
          <a:gradFill flip="none" rotWithShape="1">
            <a:gsLst>
              <a:gs pos="100000">
                <a:srgbClr val="FFFFFF">
                  <a:alpha val="18892"/>
                </a:srgbClr>
              </a:gs>
              <a:gs pos="92000">
                <a:schemeClr val="tx1">
                  <a:alpha val="7239"/>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dirty="0"/>
          </a:p>
        </p:txBody>
      </p:sp>
      <p:pic>
        <p:nvPicPr>
          <p:cNvPr id="8" name="Picture 7">
            <a:extLst>
              <a:ext uri="{FF2B5EF4-FFF2-40B4-BE49-F238E27FC236}">
                <a16:creationId xmlns:a16="http://schemas.microsoft.com/office/drawing/2014/main" id="{D5D69DE4-6FC4-C34F-8A73-B82335A49225}"/>
              </a:ext>
            </a:extLst>
          </p:cNvPr>
          <p:cNvPicPr>
            <a:picLocks noChangeAspect="1"/>
          </p:cNvPicPr>
          <p:nvPr/>
        </p:nvPicPr>
        <p:blipFill>
          <a:blip r:embed="rId2"/>
          <a:stretch>
            <a:fillRect/>
          </a:stretch>
        </p:blipFill>
        <p:spPr>
          <a:xfrm>
            <a:off x="-5871" y="319674"/>
            <a:ext cx="2999968" cy="2618622"/>
          </a:xfrm>
          <a:prstGeom prst="rect">
            <a:avLst/>
          </a:prstGeom>
        </p:spPr>
      </p:pic>
      <p:pic>
        <p:nvPicPr>
          <p:cNvPr id="9" name="Picture 8">
            <a:extLst>
              <a:ext uri="{FF2B5EF4-FFF2-40B4-BE49-F238E27FC236}">
                <a16:creationId xmlns:a16="http://schemas.microsoft.com/office/drawing/2014/main" id="{414C93AC-D83F-AD43-9D31-8B529151F2E9}"/>
              </a:ext>
            </a:extLst>
          </p:cNvPr>
          <p:cNvPicPr>
            <a:picLocks noChangeAspect="1"/>
          </p:cNvPicPr>
          <p:nvPr/>
        </p:nvPicPr>
        <p:blipFill>
          <a:blip r:embed="rId3"/>
          <a:stretch>
            <a:fillRect/>
          </a:stretch>
        </p:blipFill>
        <p:spPr>
          <a:xfrm>
            <a:off x="3090198" y="148971"/>
            <a:ext cx="2975467" cy="2839447"/>
          </a:xfrm>
          <a:prstGeom prst="rect">
            <a:avLst/>
          </a:prstGeom>
        </p:spPr>
      </p:pic>
      <p:grpSp>
        <p:nvGrpSpPr>
          <p:cNvPr id="15" name="Group 14">
            <a:extLst>
              <a:ext uri="{FF2B5EF4-FFF2-40B4-BE49-F238E27FC236}">
                <a16:creationId xmlns:a16="http://schemas.microsoft.com/office/drawing/2014/main" id="{0FF0F9D0-1479-634C-9344-CFA1BF9D7A34}"/>
              </a:ext>
            </a:extLst>
          </p:cNvPr>
          <p:cNvGrpSpPr/>
          <p:nvPr/>
        </p:nvGrpSpPr>
        <p:grpSpPr>
          <a:xfrm>
            <a:off x="6132310" y="199094"/>
            <a:ext cx="6096461" cy="2865079"/>
            <a:chOff x="7988481" y="-86064"/>
            <a:chExt cx="7954956" cy="3775412"/>
          </a:xfrm>
        </p:grpSpPr>
        <p:pic>
          <p:nvPicPr>
            <p:cNvPr id="21" name="Picture 20">
              <a:extLst>
                <a:ext uri="{FF2B5EF4-FFF2-40B4-BE49-F238E27FC236}">
                  <a16:creationId xmlns:a16="http://schemas.microsoft.com/office/drawing/2014/main" id="{D4476EBB-9CED-D948-837E-1092A161A45A}"/>
                </a:ext>
              </a:extLst>
            </p:cNvPr>
            <p:cNvPicPr>
              <a:picLocks noChangeAspect="1"/>
            </p:cNvPicPr>
            <p:nvPr/>
          </p:nvPicPr>
          <p:blipFill>
            <a:blip r:embed="rId4"/>
            <a:stretch>
              <a:fillRect/>
            </a:stretch>
          </p:blipFill>
          <p:spPr>
            <a:xfrm>
              <a:off x="12031376" y="23672"/>
              <a:ext cx="3912061" cy="3665676"/>
            </a:xfrm>
            <a:prstGeom prst="rect">
              <a:avLst/>
            </a:prstGeom>
          </p:spPr>
        </p:pic>
        <p:pic>
          <p:nvPicPr>
            <p:cNvPr id="23" name="Picture 22">
              <a:extLst>
                <a:ext uri="{FF2B5EF4-FFF2-40B4-BE49-F238E27FC236}">
                  <a16:creationId xmlns:a16="http://schemas.microsoft.com/office/drawing/2014/main" id="{25F698FC-B20F-3D40-98A7-F5C2AE4446BB}"/>
                </a:ext>
              </a:extLst>
            </p:cNvPr>
            <p:cNvPicPr>
              <a:picLocks noChangeAspect="1"/>
            </p:cNvPicPr>
            <p:nvPr/>
          </p:nvPicPr>
          <p:blipFill>
            <a:blip r:embed="rId5"/>
            <a:stretch>
              <a:fillRect/>
            </a:stretch>
          </p:blipFill>
          <p:spPr>
            <a:xfrm>
              <a:off x="7988481" y="-86064"/>
              <a:ext cx="4042894" cy="3609540"/>
            </a:xfrm>
            <a:prstGeom prst="rect">
              <a:avLst/>
            </a:prstGeom>
          </p:spPr>
        </p:pic>
      </p:grpSp>
      <p:sp>
        <p:nvSpPr>
          <p:cNvPr id="25" name="TextBox 24">
            <a:extLst>
              <a:ext uri="{FF2B5EF4-FFF2-40B4-BE49-F238E27FC236}">
                <a16:creationId xmlns:a16="http://schemas.microsoft.com/office/drawing/2014/main" id="{66BB4099-1F1D-ED4A-A65A-D17A0C47D8E2}"/>
              </a:ext>
            </a:extLst>
          </p:cNvPr>
          <p:cNvSpPr txBox="1"/>
          <p:nvPr/>
        </p:nvSpPr>
        <p:spPr>
          <a:xfrm>
            <a:off x="2929623" y="1077893"/>
            <a:ext cx="321150" cy="707886"/>
          </a:xfrm>
          <a:prstGeom prst="rect">
            <a:avLst/>
          </a:prstGeom>
          <a:noFill/>
        </p:spPr>
        <p:txBody>
          <a:bodyPr wrap="square" rtlCol="0">
            <a:spAutoFit/>
          </a:bodyPr>
          <a:lstStyle/>
          <a:p>
            <a:r>
              <a:rPr lang="en-PR" sz="4000" b="1" dirty="0">
                <a:solidFill>
                  <a:schemeClr val="accent4"/>
                </a:solidFill>
              </a:rPr>
              <a:t>&gt;</a:t>
            </a:r>
          </a:p>
        </p:txBody>
      </p:sp>
      <p:sp>
        <p:nvSpPr>
          <p:cNvPr id="28" name="TextBox 27">
            <a:extLst>
              <a:ext uri="{FF2B5EF4-FFF2-40B4-BE49-F238E27FC236}">
                <a16:creationId xmlns:a16="http://schemas.microsoft.com/office/drawing/2014/main" id="{3FCBB699-64E4-E840-B85D-E9239B06227A}"/>
              </a:ext>
            </a:extLst>
          </p:cNvPr>
          <p:cNvSpPr txBox="1"/>
          <p:nvPr/>
        </p:nvSpPr>
        <p:spPr>
          <a:xfrm>
            <a:off x="6027987" y="1077893"/>
            <a:ext cx="321150" cy="707886"/>
          </a:xfrm>
          <a:prstGeom prst="rect">
            <a:avLst/>
          </a:prstGeom>
          <a:noFill/>
        </p:spPr>
        <p:txBody>
          <a:bodyPr wrap="square" rtlCol="0">
            <a:spAutoFit/>
          </a:bodyPr>
          <a:lstStyle/>
          <a:p>
            <a:r>
              <a:rPr lang="en-PR" sz="4000" b="1" dirty="0">
                <a:solidFill>
                  <a:schemeClr val="accent4"/>
                </a:solidFill>
              </a:rPr>
              <a:t>&gt;</a:t>
            </a:r>
          </a:p>
        </p:txBody>
      </p:sp>
      <p:sp>
        <p:nvSpPr>
          <p:cNvPr id="29" name="TextBox 28">
            <a:extLst>
              <a:ext uri="{FF2B5EF4-FFF2-40B4-BE49-F238E27FC236}">
                <a16:creationId xmlns:a16="http://schemas.microsoft.com/office/drawing/2014/main" id="{D96E1DAA-6625-E745-99A1-F4D0939072CC}"/>
              </a:ext>
            </a:extLst>
          </p:cNvPr>
          <p:cNvSpPr txBox="1"/>
          <p:nvPr/>
        </p:nvSpPr>
        <p:spPr>
          <a:xfrm>
            <a:off x="9162385" y="1077075"/>
            <a:ext cx="321150" cy="707886"/>
          </a:xfrm>
          <a:prstGeom prst="rect">
            <a:avLst/>
          </a:prstGeom>
          <a:noFill/>
        </p:spPr>
        <p:txBody>
          <a:bodyPr wrap="square" rtlCol="0">
            <a:spAutoFit/>
          </a:bodyPr>
          <a:lstStyle/>
          <a:p>
            <a:r>
              <a:rPr lang="en-PR" sz="4000" b="1" dirty="0">
                <a:solidFill>
                  <a:schemeClr val="accent4"/>
                </a:solidFill>
              </a:rPr>
              <a:t>&gt;</a:t>
            </a:r>
          </a:p>
        </p:txBody>
      </p:sp>
      <p:sp>
        <p:nvSpPr>
          <p:cNvPr id="31" name="TextBox 30">
            <a:extLst>
              <a:ext uri="{FF2B5EF4-FFF2-40B4-BE49-F238E27FC236}">
                <a16:creationId xmlns:a16="http://schemas.microsoft.com/office/drawing/2014/main" id="{0F90AD40-07BA-8042-B95F-24C48E822FFE}"/>
              </a:ext>
            </a:extLst>
          </p:cNvPr>
          <p:cNvSpPr txBox="1"/>
          <p:nvPr/>
        </p:nvSpPr>
        <p:spPr>
          <a:xfrm>
            <a:off x="9153495" y="4315385"/>
            <a:ext cx="2793710" cy="2462213"/>
          </a:xfrm>
          <a:prstGeom prst="rect">
            <a:avLst/>
          </a:prstGeom>
          <a:noFill/>
          <a:ln w="28575">
            <a:solidFill>
              <a:schemeClr val="accent6">
                <a:lumMod val="60000"/>
                <a:lumOff val="40000"/>
              </a:schemeClr>
            </a:solidFill>
          </a:ln>
        </p:spPr>
        <p:txBody>
          <a:bodyPr wrap="square" rtlCol="0">
            <a:spAutoFit/>
          </a:bodyPr>
          <a:lstStyle/>
          <a:p>
            <a:r>
              <a:rPr lang="en-PR" sz="1400" b="1" u="sng" dirty="0">
                <a:latin typeface="Helvetica" pitchFamily="2" charset="0"/>
              </a:rPr>
              <a:t>Important:</a:t>
            </a:r>
            <a:br>
              <a:rPr lang="en-PR" sz="1400" b="1" u="sng" dirty="0">
                <a:latin typeface="Helvetica" pitchFamily="2" charset="0"/>
              </a:rPr>
            </a:br>
            <a:endParaRPr lang="en-PR" sz="1400" b="1" u="sng" dirty="0">
              <a:latin typeface="Helvetica" pitchFamily="2" charset="0"/>
            </a:endParaRPr>
          </a:p>
          <a:p>
            <a:pPr marL="285750" indent="-285750">
              <a:buFont typeface="Arial" panose="020B0604020202020204" pitchFamily="34" charset="0"/>
              <a:buChar char="•"/>
            </a:pPr>
            <a:r>
              <a:rPr lang="en-PR" sz="1400" dirty="0">
                <a:latin typeface="Helvetica" pitchFamily="2" charset="0"/>
              </a:rPr>
              <a:t>90% Fe and 10% Ni intercalated in ZrP improve mass activity and lowered the overpotential.</a:t>
            </a:r>
            <a:br>
              <a:rPr lang="en-PR" sz="1400" dirty="0">
                <a:latin typeface="Helvetica" pitchFamily="2" charset="0"/>
              </a:rPr>
            </a:br>
            <a:endParaRPr lang="en-PR" sz="1400" dirty="0">
              <a:latin typeface="Helvetica" pitchFamily="2" charset="0"/>
            </a:endParaRPr>
          </a:p>
          <a:p>
            <a:pPr marL="285750" indent="-285750">
              <a:buFont typeface="Arial" panose="020B0604020202020204" pitchFamily="34" charset="0"/>
              <a:buChar char="•"/>
            </a:pPr>
            <a:r>
              <a:rPr lang="en-PR" sz="1400" dirty="0">
                <a:latin typeface="Helvetica" pitchFamily="2" charset="0"/>
              </a:rPr>
              <a:t>Bimetal systems are better than single metal ones.</a:t>
            </a:r>
          </a:p>
          <a:p>
            <a:endParaRPr lang="en-PR" sz="1400" dirty="0">
              <a:latin typeface="Helvetica" pitchFamily="2" charset="0"/>
            </a:endParaRPr>
          </a:p>
          <a:p>
            <a:pPr marL="285750" indent="-285750">
              <a:buFont typeface="Arial" panose="020B0604020202020204" pitchFamily="34" charset="0"/>
              <a:buChar char="•"/>
            </a:pPr>
            <a:endParaRPr lang="en-PR" sz="1400" dirty="0">
              <a:latin typeface="Helvetica" pitchFamily="2" charset="0"/>
            </a:endParaRPr>
          </a:p>
        </p:txBody>
      </p:sp>
      <p:grpSp>
        <p:nvGrpSpPr>
          <p:cNvPr id="32" name="Group 31">
            <a:extLst>
              <a:ext uri="{FF2B5EF4-FFF2-40B4-BE49-F238E27FC236}">
                <a16:creationId xmlns:a16="http://schemas.microsoft.com/office/drawing/2014/main" id="{4B3F13B6-B382-A64D-9D5C-794B2C05A404}"/>
              </a:ext>
            </a:extLst>
          </p:cNvPr>
          <p:cNvGrpSpPr/>
          <p:nvPr/>
        </p:nvGrpSpPr>
        <p:grpSpPr>
          <a:xfrm>
            <a:off x="1584433" y="3936922"/>
            <a:ext cx="3016327" cy="2925354"/>
            <a:chOff x="4658437" y="3692969"/>
            <a:chExt cx="3495880" cy="3165031"/>
          </a:xfrm>
        </p:grpSpPr>
        <p:pic>
          <p:nvPicPr>
            <p:cNvPr id="33" name="Picture 32" descr="Chart, scatter chart&#10;&#10;Description automatically generated">
              <a:extLst>
                <a:ext uri="{FF2B5EF4-FFF2-40B4-BE49-F238E27FC236}">
                  <a16:creationId xmlns:a16="http://schemas.microsoft.com/office/drawing/2014/main" id="{A071126E-C0D6-B04D-AF04-471F4EAFF72F}"/>
                </a:ext>
              </a:extLst>
            </p:cNvPr>
            <p:cNvPicPr>
              <a:picLocks noChangeAspect="1"/>
            </p:cNvPicPr>
            <p:nvPr/>
          </p:nvPicPr>
          <p:blipFill>
            <a:blip r:embed="rId6"/>
            <a:stretch>
              <a:fillRect/>
            </a:stretch>
          </p:blipFill>
          <p:spPr>
            <a:xfrm>
              <a:off x="4658437" y="3692969"/>
              <a:ext cx="3495880" cy="3165031"/>
            </a:xfrm>
            <a:prstGeom prst="rect">
              <a:avLst/>
            </a:prstGeom>
          </p:spPr>
        </p:pic>
        <p:sp>
          <p:nvSpPr>
            <p:cNvPr id="34" name="Rectangle 33">
              <a:extLst>
                <a:ext uri="{FF2B5EF4-FFF2-40B4-BE49-F238E27FC236}">
                  <a16:creationId xmlns:a16="http://schemas.microsoft.com/office/drawing/2014/main" id="{D873B776-1BDB-0646-A2C8-41D8B6776CA2}"/>
                </a:ext>
              </a:extLst>
            </p:cNvPr>
            <p:cNvSpPr/>
            <p:nvPr/>
          </p:nvSpPr>
          <p:spPr>
            <a:xfrm>
              <a:off x="4658437" y="3692969"/>
              <a:ext cx="281668" cy="159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grpSp>
      <p:pic>
        <p:nvPicPr>
          <p:cNvPr id="35" name="Picture 34" descr="Chart&#10;&#10;Description automatically generated">
            <a:extLst>
              <a:ext uri="{FF2B5EF4-FFF2-40B4-BE49-F238E27FC236}">
                <a16:creationId xmlns:a16="http://schemas.microsoft.com/office/drawing/2014/main" id="{26C9F55C-0037-8644-9C8E-97564ED026E3}"/>
              </a:ext>
            </a:extLst>
          </p:cNvPr>
          <p:cNvPicPr>
            <a:picLocks noChangeAspect="1"/>
          </p:cNvPicPr>
          <p:nvPr/>
        </p:nvPicPr>
        <p:blipFill rotWithShape="1">
          <a:blip r:embed="rId7"/>
          <a:srcRect r="50030"/>
          <a:stretch/>
        </p:blipFill>
        <p:spPr>
          <a:xfrm>
            <a:off x="5000581" y="3958774"/>
            <a:ext cx="3276519" cy="2854753"/>
          </a:xfrm>
          <a:prstGeom prst="rect">
            <a:avLst/>
          </a:prstGeom>
        </p:spPr>
      </p:pic>
      <p:sp>
        <p:nvSpPr>
          <p:cNvPr id="36" name="Rectangle 35">
            <a:extLst>
              <a:ext uri="{FF2B5EF4-FFF2-40B4-BE49-F238E27FC236}">
                <a16:creationId xmlns:a16="http://schemas.microsoft.com/office/drawing/2014/main" id="{B0FBC413-AF16-7746-8DEE-2C9A76E6453D}"/>
              </a:ext>
            </a:extLst>
          </p:cNvPr>
          <p:cNvSpPr/>
          <p:nvPr/>
        </p:nvSpPr>
        <p:spPr>
          <a:xfrm>
            <a:off x="7753331" y="4084651"/>
            <a:ext cx="326144" cy="43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spTree>
    <p:extLst>
      <p:ext uri="{BB962C8B-B14F-4D97-AF65-F5344CB8AC3E}">
        <p14:creationId xmlns:p14="http://schemas.microsoft.com/office/powerpoint/2010/main" val="252548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4C8C-FDF7-9549-A243-B5E0128E5EF7}"/>
              </a:ext>
            </a:extLst>
          </p:cNvPr>
          <p:cNvSpPr>
            <a:spLocks noGrp="1"/>
          </p:cNvSpPr>
          <p:nvPr>
            <p:ph type="title"/>
          </p:nvPr>
        </p:nvSpPr>
        <p:spPr/>
        <p:txBody>
          <a:bodyPr/>
          <a:lstStyle/>
          <a:p>
            <a:r>
              <a:rPr lang="en-PR" b="1" dirty="0">
                <a:ln w="22225">
                  <a:solidFill>
                    <a:schemeClr val="accent4"/>
                  </a:solidFill>
                  <a:prstDash val="solid"/>
                </a:ln>
                <a:solidFill>
                  <a:sysClr val="windowText" lastClr="000000"/>
                </a:solidFill>
                <a:latin typeface="Helvetica" pitchFamily="2" charset="0"/>
              </a:rPr>
              <a:t>Now, This Summer 2021</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563B80C5-0555-1C4D-A82C-E498D6734562}"/>
                  </a:ext>
                </a:extLst>
              </p:cNvPr>
              <p:cNvSpPr>
                <a:spLocks noGrp="1"/>
              </p:cNvSpPr>
              <p:nvPr>
                <p:ph idx="1"/>
              </p:nvPr>
            </p:nvSpPr>
            <p:spPr>
              <a:xfrm>
                <a:off x="838200" y="1825625"/>
                <a:ext cx="7639593" cy="4351338"/>
              </a:xfrm>
            </p:spPr>
            <p:txBody>
              <a:bodyPr>
                <a:normAutofit fontScale="92500" lnSpcReduction="10000"/>
              </a:bodyPr>
              <a:lstStyle/>
              <a:p>
                <a:r>
                  <a:rPr lang="en-PR" dirty="0">
                    <a:latin typeface="Helvetica" pitchFamily="2" charset="0"/>
                  </a:rPr>
                  <a:t>Continue studying bimetal systems:</a:t>
                </a:r>
                <a:br>
                  <a:rPr lang="en-PR" dirty="0">
                    <a:latin typeface="Helvetica" pitchFamily="2" charset="0"/>
                  </a:rPr>
                </a:br>
                <a:endParaRPr lang="en-PR" dirty="0">
                  <a:latin typeface="Helvetica" pitchFamily="2" charset="0"/>
                </a:endParaRPr>
              </a:p>
              <a:p>
                <a:pPr lvl="1"/>
                <a:r>
                  <a:rPr lang="en-PR" dirty="0">
                    <a:latin typeface="Helvetica" pitchFamily="2" charset="0"/>
                  </a:rPr>
                  <a:t>Change the metals to Co/Ni  and study them intercalated and on surface.</a:t>
                </a:r>
                <a:br>
                  <a:rPr lang="en-PR" dirty="0">
                    <a:latin typeface="Helvetica" pitchFamily="2" charset="0"/>
                  </a:rPr>
                </a:br>
                <a:endParaRPr lang="en-PR" dirty="0">
                  <a:latin typeface="Helvetica" pitchFamily="2" charset="0"/>
                </a:endParaRPr>
              </a:p>
              <a:p>
                <a:pPr lvl="1"/>
                <a:r>
                  <a:rPr lang="en-PR" b="1" dirty="0">
                    <a:latin typeface="Helvetica" pitchFamily="2" charset="0"/>
                  </a:rPr>
                  <a:t>What has been done?</a:t>
                </a:r>
              </a:p>
              <a:p>
                <a:pPr lvl="2"/>
                <a:r>
                  <a:rPr lang="en-PR" b="1" dirty="0">
                    <a:latin typeface="Helvetica" pitchFamily="2" charset="0"/>
                  </a:rPr>
                  <a:t>Synthesis</a:t>
                </a:r>
                <a:r>
                  <a:rPr lang="en-PR" dirty="0">
                    <a:latin typeface="Helvetica" pitchFamily="2" charset="0"/>
                  </a:rPr>
                  <a:t> of </a:t>
                </a:r>
                <a14:m>
                  <m:oMath xmlns:m="http://schemas.openxmlformats.org/officeDocument/2006/math">
                    <m:r>
                      <a:rPr lang="en-PR" i="1" smtClean="0">
                        <a:latin typeface="Cambria Math" panose="02040503050406030204" pitchFamily="18" charset="0"/>
                        <a:ea typeface="Cambria Math" panose="02040503050406030204" pitchFamily="18" charset="0"/>
                      </a:rPr>
                      <m:t>𝛼</m:t>
                    </m:r>
                  </m:oMath>
                </a14:m>
                <a:r>
                  <a:rPr lang="en-PR" dirty="0">
                    <a:latin typeface="Helvetica" pitchFamily="2" charset="0"/>
                  </a:rPr>
                  <a:t>-ZrP and</a:t>
                </a:r>
                <a14:m>
                  <m:oMath xmlns:m="http://schemas.openxmlformats.org/officeDocument/2006/math">
                    <m:r>
                      <a:rPr lang="en-US" b="0" i="0" dirty="0" smtClean="0">
                        <a:latin typeface="Cambria Math" panose="02040503050406030204" pitchFamily="18" charset="0"/>
                        <a:ea typeface="Cambria Math" panose="02040503050406030204" pitchFamily="18" charset="0"/>
                      </a:rPr>
                      <m:t> </m:t>
                    </m:r>
                    <m:r>
                      <a:rPr lang="en-PR" i="1" dirty="0" smtClean="0">
                        <a:latin typeface="Cambria Math" panose="02040503050406030204" pitchFamily="18" charset="0"/>
                        <a:ea typeface="Cambria Math" panose="02040503050406030204" pitchFamily="18" charset="0"/>
                      </a:rPr>
                      <m:t>𝜃</m:t>
                    </m:r>
                  </m:oMath>
                </a14:m>
                <a:r>
                  <a:rPr lang="en-PR" dirty="0">
                    <a:latin typeface="Helvetica" pitchFamily="2" charset="0"/>
                  </a:rPr>
                  <a:t>-ZrP</a:t>
                </a:r>
              </a:p>
              <a:p>
                <a:pPr lvl="2"/>
                <a:r>
                  <a:rPr lang="en-PR" b="1" dirty="0">
                    <a:latin typeface="Helvetica" pitchFamily="2" charset="0"/>
                  </a:rPr>
                  <a:t>Modification</a:t>
                </a:r>
                <a:r>
                  <a:rPr lang="en-PR" dirty="0">
                    <a:latin typeface="Helvetica" pitchFamily="2" charset="0"/>
                  </a:rPr>
                  <a:t> of supports with metals </a:t>
                </a:r>
              </a:p>
              <a:p>
                <a:pPr lvl="3"/>
                <a14:m>
                  <m:oMath xmlns:m="http://schemas.openxmlformats.org/officeDocument/2006/math">
                    <m:r>
                      <a:rPr lang="en-PR" i="1">
                        <a:latin typeface="Cambria Math" panose="02040503050406030204" pitchFamily="18" charset="0"/>
                        <a:ea typeface="Cambria Math" panose="02040503050406030204" pitchFamily="18" charset="0"/>
                      </a:rPr>
                      <m:t>𝛼</m:t>
                    </m:r>
                  </m:oMath>
                </a14:m>
                <a:r>
                  <a:rPr lang="en-PR" dirty="0">
                    <a:latin typeface="Helvetica" pitchFamily="2" charset="0"/>
                  </a:rPr>
                  <a:t>-ZrP Co:Ni Ratios 1:1, 1:9, 9:1</a:t>
                </a:r>
                <a:endParaRPr lang="en-US" dirty="0">
                  <a:latin typeface="Helvetica" pitchFamily="2" charset="0"/>
                  <a:ea typeface="Cambria Math" panose="02040503050406030204" pitchFamily="18" charset="0"/>
                </a:endParaRPr>
              </a:p>
              <a:p>
                <a:pPr lvl="3"/>
                <a14:m>
                  <m:oMath xmlns:m="http://schemas.openxmlformats.org/officeDocument/2006/math">
                    <m:r>
                      <a:rPr lang="en-PR" i="1" dirty="0">
                        <a:latin typeface="Cambria Math" panose="02040503050406030204" pitchFamily="18" charset="0"/>
                        <a:ea typeface="Cambria Math" panose="02040503050406030204" pitchFamily="18" charset="0"/>
                      </a:rPr>
                      <m:t>𝜃</m:t>
                    </m:r>
                  </m:oMath>
                </a14:m>
                <a:r>
                  <a:rPr lang="en-PR" dirty="0">
                    <a:latin typeface="Helvetica" pitchFamily="2" charset="0"/>
                  </a:rPr>
                  <a:t>-ZrP Co:Ni Ratios 1:1, 1:9, 9:1</a:t>
                </a:r>
              </a:p>
              <a:p>
                <a:pPr lvl="2"/>
                <a:r>
                  <a:rPr lang="en-PR" b="1" dirty="0">
                    <a:latin typeface="Helvetica" pitchFamily="2" charset="0"/>
                  </a:rPr>
                  <a:t>Cyclic Voltammetry</a:t>
                </a:r>
              </a:p>
              <a:p>
                <a:pPr lvl="2"/>
                <a:r>
                  <a:rPr lang="en-PR" b="1" dirty="0">
                    <a:latin typeface="Helvetica" pitchFamily="2" charset="0"/>
                  </a:rPr>
                  <a:t>OER</a:t>
                </a:r>
                <a:r>
                  <a:rPr lang="en-PR" dirty="0">
                    <a:latin typeface="Helvetica" pitchFamily="2" charset="0"/>
                  </a:rPr>
                  <a:t> to all the samples</a:t>
                </a:r>
              </a:p>
              <a:p>
                <a:pPr lvl="2"/>
                <a:r>
                  <a:rPr lang="en-PR" b="1" dirty="0">
                    <a:latin typeface="Helvetica" pitchFamily="2" charset="0"/>
                  </a:rPr>
                  <a:t>XRD</a:t>
                </a:r>
                <a:r>
                  <a:rPr lang="en-PR" dirty="0">
                    <a:latin typeface="Helvetica" pitchFamily="2" charset="0"/>
                  </a:rPr>
                  <a:t> and other characterization experiments are in process</a:t>
                </a:r>
              </a:p>
            </p:txBody>
          </p:sp>
        </mc:Choice>
        <mc:Fallback xmlns="">
          <p:sp>
            <p:nvSpPr>
              <p:cNvPr id="10" name="Content Placeholder 9">
                <a:extLst>
                  <a:ext uri="{FF2B5EF4-FFF2-40B4-BE49-F238E27FC236}">
                    <a16:creationId xmlns:a16="http://schemas.microsoft.com/office/drawing/2014/main" id="{563B80C5-0555-1C4D-A82C-E498D6734562}"/>
                  </a:ext>
                </a:extLst>
              </p:cNvPr>
              <p:cNvSpPr>
                <a:spLocks noGrp="1" noRot="1" noChangeAspect="1" noMove="1" noResize="1" noEditPoints="1" noAdjustHandles="1" noChangeArrowheads="1" noChangeShapeType="1" noTextEdit="1"/>
              </p:cNvSpPr>
              <p:nvPr>
                <p:ph idx="1"/>
              </p:nvPr>
            </p:nvSpPr>
            <p:spPr>
              <a:xfrm>
                <a:off x="838200" y="1825625"/>
                <a:ext cx="7639593" cy="4351338"/>
              </a:xfrm>
              <a:blipFill>
                <a:blip r:embed="rId2"/>
                <a:stretch>
                  <a:fillRect l="-1329" t="-2616"/>
                </a:stretch>
              </a:blipFill>
            </p:spPr>
            <p:txBody>
              <a:bodyPr/>
              <a:lstStyle/>
              <a:p>
                <a:r>
                  <a:rPr lang="en-PR">
                    <a:noFill/>
                  </a:rPr>
                  <a:t> </a:t>
                </a:r>
              </a:p>
            </p:txBody>
          </p:sp>
        </mc:Fallback>
      </mc:AlternateContent>
      <p:grpSp>
        <p:nvGrpSpPr>
          <p:cNvPr id="4" name="Group 3">
            <a:extLst>
              <a:ext uri="{FF2B5EF4-FFF2-40B4-BE49-F238E27FC236}">
                <a16:creationId xmlns:a16="http://schemas.microsoft.com/office/drawing/2014/main" id="{732954E8-953C-7443-A5E5-8EAB906EB987}"/>
              </a:ext>
            </a:extLst>
          </p:cNvPr>
          <p:cNvGrpSpPr/>
          <p:nvPr/>
        </p:nvGrpSpPr>
        <p:grpSpPr>
          <a:xfrm>
            <a:off x="8477793" y="428003"/>
            <a:ext cx="3574716" cy="6001994"/>
            <a:chOff x="2250144" y="744582"/>
            <a:chExt cx="3574716" cy="6001994"/>
          </a:xfrm>
        </p:grpSpPr>
        <p:pic>
          <p:nvPicPr>
            <p:cNvPr id="6" name="Picture 5">
              <a:extLst>
                <a:ext uri="{FF2B5EF4-FFF2-40B4-BE49-F238E27FC236}">
                  <a16:creationId xmlns:a16="http://schemas.microsoft.com/office/drawing/2014/main" id="{D30432C5-B4FA-7F49-B417-12D5B7B236F0}"/>
                </a:ext>
              </a:extLst>
            </p:cNvPr>
            <p:cNvPicPr>
              <a:picLocks noChangeAspect="1"/>
            </p:cNvPicPr>
            <p:nvPr/>
          </p:nvPicPr>
          <p:blipFill>
            <a:blip r:embed="rId3"/>
            <a:stretch>
              <a:fillRect/>
            </a:stretch>
          </p:blipFill>
          <p:spPr>
            <a:xfrm>
              <a:off x="2250144" y="744582"/>
              <a:ext cx="3574716" cy="3069770"/>
            </a:xfrm>
            <a:prstGeom prst="rect">
              <a:avLst/>
            </a:prstGeom>
          </p:spPr>
        </p:pic>
        <p:pic>
          <p:nvPicPr>
            <p:cNvPr id="7" name="Picture 6">
              <a:extLst>
                <a:ext uri="{FF2B5EF4-FFF2-40B4-BE49-F238E27FC236}">
                  <a16:creationId xmlns:a16="http://schemas.microsoft.com/office/drawing/2014/main" id="{DB26DD76-D317-2043-AAE2-610A08D91CC0}"/>
                </a:ext>
              </a:extLst>
            </p:cNvPr>
            <p:cNvPicPr>
              <a:picLocks noChangeAspect="1"/>
            </p:cNvPicPr>
            <p:nvPr/>
          </p:nvPicPr>
          <p:blipFill>
            <a:blip r:embed="rId4"/>
            <a:stretch>
              <a:fillRect/>
            </a:stretch>
          </p:blipFill>
          <p:spPr>
            <a:xfrm>
              <a:off x="2474429" y="3958045"/>
              <a:ext cx="3126145" cy="2788531"/>
            </a:xfrm>
            <a:prstGeom prst="rect">
              <a:avLst/>
            </a:prstGeom>
          </p:spPr>
        </p:pic>
      </p:grpSp>
    </p:spTree>
    <p:extLst>
      <p:ext uri="{BB962C8B-B14F-4D97-AF65-F5344CB8AC3E}">
        <p14:creationId xmlns:p14="http://schemas.microsoft.com/office/powerpoint/2010/main" val="127270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DE53-A5AC-4033-A72F-E4C0564A0D24}"/>
              </a:ext>
            </a:extLst>
          </p:cNvPr>
          <p:cNvSpPr>
            <a:spLocks noGrp="1"/>
          </p:cNvSpPr>
          <p:nvPr>
            <p:ph type="title"/>
          </p:nvPr>
        </p:nvSpPr>
        <p:spPr/>
        <p:txBody>
          <a:bodyPr/>
          <a:lstStyle/>
          <a:p>
            <a:r>
              <a:rPr lang="en-US" b="1" dirty="0">
                <a:ln w="22225">
                  <a:solidFill>
                    <a:schemeClr val="accent4"/>
                  </a:solidFill>
                  <a:prstDash val="solid"/>
                </a:ln>
                <a:solidFill>
                  <a:sysClr val="windowText" lastClr="000000"/>
                </a:solidFill>
                <a:latin typeface="Helvetica" pitchFamily="2" charset="0"/>
              </a:rPr>
              <a:t>Cyclic Voltammetry</a:t>
            </a:r>
            <a:endParaRPr lang="en-US" dirty="0"/>
          </a:p>
        </p:txBody>
      </p:sp>
      <p:grpSp>
        <p:nvGrpSpPr>
          <p:cNvPr id="7" name="Group 6">
            <a:extLst>
              <a:ext uri="{FF2B5EF4-FFF2-40B4-BE49-F238E27FC236}">
                <a16:creationId xmlns:a16="http://schemas.microsoft.com/office/drawing/2014/main" id="{859C8E7E-E868-473F-A5F6-ADB0A3F47674}"/>
              </a:ext>
            </a:extLst>
          </p:cNvPr>
          <p:cNvGrpSpPr/>
          <p:nvPr/>
        </p:nvGrpSpPr>
        <p:grpSpPr>
          <a:xfrm>
            <a:off x="662576" y="1603604"/>
            <a:ext cx="10866847" cy="4797980"/>
            <a:chOff x="701039" y="946626"/>
            <a:chExt cx="9977123" cy="4064635"/>
          </a:xfrm>
        </p:grpSpPr>
        <p:pic>
          <p:nvPicPr>
            <p:cNvPr id="4" name="Picture 3">
              <a:extLst>
                <a:ext uri="{FF2B5EF4-FFF2-40B4-BE49-F238E27FC236}">
                  <a16:creationId xmlns:a16="http://schemas.microsoft.com/office/drawing/2014/main" id="{D19EF255-283B-4BF3-A7D8-6D335640925C}"/>
                </a:ext>
              </a:extLst>
            </p:cNvPr>
            <p:cNvPicPr>
              <a:picLocks noChangeAspect="1"/>
            </p:cNvPicPr>
            <p:nvPr/>
          </p:nvPicPr>
          <p:blipFill rotWithShape="1">
            <a:blip r:embed="rId3"/>
            <a:srcRect l="3019" t="5324" r="41126" b="35407"/>
            <a:stretch/>
          </p:blipFill>
          <p:spPr>
            <a:xfrm>
              <a:off x="5689601" y="946626"/>
              <a:ext cx="4988561" cy="4064635"/>
            </a:xfrm>
            <a:prstGeom prst="rect">
              <a:avLst/>
            </a:prstGeom>
          </p:spPr>
        </p:pic>
        <p:pic>
          <p:nvPicPr>
            <p:cNvPr id="6" name="Picture 5">
              <a:extLst>
                <a:ext uri="{FF2B5EF4-FFF2-40B4-BE49-F238E27FC236}">
                  <a16:creationId xmlns:a16="http://schemas.microsoft.com/office/drawing/2014/main" id="{728A174E-A852-4D0E-869B-71654CC74298}"/>
                </a:ext>
              </a:extLst>
            </p:cNvPr>
            <p:cNvPicPr>
              <a:picLocks noChangeAspect="1"/>
            </p:cNvPicPr>
            <p:nvPr/>
          </p:nvPicPr>
          <p:blipFill rotWithShape="1">
            <a:blip r:embed="rId4"/>
            <a:srcRect l="3019" t="5324" r="41126" b="35407"/>
            <a:stretch/>
          </p:blipFill>
          <p:spPr>
            <a:xfrm>
              <a:off x="701039" y="946626"/>
              <a:ext cx="4988562" cy="4064635"/>
            </a:xfrm>
            <a:prstGeom prst="rect">
              <a:avLst/>
            </a:prstGeom>
          </p:spPr>
        </p:pic>
      </p:grpSp>
      <p:sp>
        <p:nvSpPr>
          <p:cNvPr id="8" name="TextBox 7">
            <a:extLst>
              <a:ext uri="{FF2B5EF4-FFF2-40B4-BE49-F238E27FC236}">
                <a16:creationId xmlns:a16="http://schemas.microsoft.com/office/drawing/2014/main" id="{2145E544-E0D2-4178-B945-60AAD865817E}"/>
              </a:ext>
            </a:extLst>
          </p:cNvPr>
          <p:cNvSpPr txBox="1"/>
          <p:nvPr/>
        </p:nvSpPr>
        <p:spPr>
          <a:xfrm>
            <a:off x="0" y="6488668"/>
            <a:ext cx="4876912" cy="369332"/>
          </a:xfrm>
          <a:prstGeom prst="rect">
            <a:avLst/>
          </a:prstGeom>
          <a:noFill/>
        </p:spPr>
        <p:txBody>
          <a:bodyPr wrap="none" rtlCol="0">
            <a:spAutoFit/>
          </a:bodyPr>
          <a:lstStyle/>
          <a:p>
            <a:r>
              <a:rPr lang="en-US" dirty="0"/>
              <a:t>Parameters CVs at 10 mV/s in 0.1 M KOH at 25.0°C</a:t>
            </a:r>
          </a:p>
        </p:txBody>
      </p:sp>
    </p:spTree>
    <p:extLst>
      <p:ext uri="{BB962C8B-B14F-4D97-AF65-F5344CB8AC3E}">
        <p14:creationId xmlns:p14="http://schemas.microsoft.com/office/powerpoint/2010/main" val="37710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2534-1E8F-411D-8FAD-37D4E227D2CA}"/>
              </a:ext>
            </a:extLst>
          </p:cNvPr>
          <p:cNvSpPr>
            <a:spLocks noGrp="1"/>
          </p:cNvSpPr>
          <p:nvPr>
            <p:ph type="title"/>
          </p:nvPr>
        </p:nvSpPr>
        <p:spPr/>
        <p:txBody>
          <a:bodyPr/>
          <a:lstStyle/>
          <a:p>
            <a:r>
              <a:rPr lang="en-US" b="1" dirty="0">
                <a:ln w="22225">
                  <a:solidFill>
                    <a:schemeClr val="accent4"/>
                  </a:solidFill>
                  <a:prstDash val="solid"/>
                </a:ln>
                <a:solidFill>
                  <a:sysClr val="windowText" lastClr="000000"/>
                </a:solidFill>
                <a:latin typeface="Helvetica" pitchFamily="2" charset="0"/>
              </a:rPr>
              <a:t>OER</a:t>
            </a:r>
            <a:endParaRPr lang="en-US" dirty="0"/>
          </a:p>
        </p:txBody>
      </p:sp>
      <p:pic>
        <p:nvPicPr>
          <p:cNvPr id="4" name="Picture 3">
            <a:extLst>
              <a:ext uri="{FF2B5EF4-FFF2-40B4-BE49-F238E27FC236}">
                <a16:creationId xmlns:a16="http://schemas.microsoft.com/office/drawing/2014/main" id="{0B5EAB49-7E37-43C6-A414-26E589220A8E}"/>
              </a:ext>
            </a:extLst>
          </p:cNvPr>
          <p:cNvPicPr>
            <a:picLocks noChangeAspect="1"/>
          </p:cNvPicPr>
          <p:nvPr/>
        </p:nvPicPr>
        <p:blipFill rotWithShape="1">
          <a:blip r:embed="rId3"/>
          <a:srcRect l="5528" t="5324" r="41681" b="36111"/>
          <a:stretch/>
        </p:blipFill>
        <p:spPr>
          <a:xfrm>
            <a:off x="3003509" y="1152939"/>
            <a:ext cx="6182767" cy="5266800"/>
          </a:xfrm>
          <a:prstGeom prst="rect">
            <a:avLst/>
          </a:prstGeom>
        </p:spPr>
      </p:pic>
      <p:sp>
        <p:nvSpPr>
          <p:cNvPr id="6" name="TextBox 5">
            <a:extLst>
              <a:ext uri="{FF2B5EF4-FFF2-40B4-BE49-F238E27FC236}">
                <a16:creationId xmlns:a16="http://schemas.microsoft.com/office/drawing/2014/main" id="{9A90AB4A-A1F1-4DD8-985B-9D69523E8176}"/>
              </a:ext>
            </a:extLst>
          </p:cNvPr>
          <p:cNvSpPr txBox="1"/>
          <p:nvPr/>
        </p:nvSpPr>
        <p:spPr>
          <a:xfrm>
            <a:off x="0" y="6492875"/>
            <a:ext cx="6683829" cy="369332"/>
          </a:xfrm>
          <a:prstGeom prst="rect">
            <a:avLst/>
          </a:prstGeom>
          <a:noFill/>
        </p:spPr>
        <p:txBody>
          <a:bodyPr wrap="square">
            <a:spAutoFit/>
          </a:bodyPr>
          <a:lstStyle/>
          <a:p>
            <a:r>
              <a:rPr lang="en-US" dirty="0"/>
              <a:t>Parameters LSVs at 1,600 rpm and 10 mV/s in 0.1 M KOH at 25.0°C.</a:t>
            </a:r>
          </a:p>
        </p:txBody>
      </p:sp>
    </p:spTree>
    <p:extLst>
      <p:ext uri="{BB962C8B-B14F-4D97-AF65-F5344CB8AC3E}">
        <p14:creationId xmlns:p14="http://schemas.microsoft.com/office/powerpoint/2010/main" val="2635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8383F25-C29E-B644-9C54-8C03ED9951D9}"/>
              </a:ext>
            </a:extLst>
          </p:cNvPr>
          <p:cNvGrpSpPr/>
          <p:nvPr/>
        </p:nvGrpSpPr>
        <p:grpSpPr>
          <a:xfrm>
            <a:off x="276303" y="-4"/>
            <a:ext cx="11639394" cy="2987552"/>
            <a:chOff x="349250" y="-10195"/>
            <a:chExt cx="11639394" cy="2987552"/>
          </a:xfrm>
        </p:grpSpPr>
        <p:pic>
          <p:nvPicPr>
            <p:cNvPr id="6" name="Picture 12" descr="Block - Super Mario Wiki, the Mario encyclopedia">
              <a:extLst>
                <a:ext uri="{FF2B5EF4-FFF2-40B4-BE49-F238E27FC236}">
                  <a16:creationId xmlns:a16="http://schemas.microsoft.com/office/drawing/2014/main" id="{20ED8E7E-718B-BB45-90AC-172812824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321" y="1304144"/>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Block - Super Mario Wiki, the Mario encyclopedia">
              <a:extLst>
                <a:ext uri="{FF2B5EF4-FFF2-40B4-BE49-F238E27FC236}">
                  <a16:creationId xmlns:a16="http://schemas.microsoft.com/office/drawing/2014/main" id="{2AECBAF4-1E2B-884F-9DC2-A66250015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362" y="0"/>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Block - Super Mario Wiki, the Mario encyclopedia">
              <a:extLst>
                <a:ext uri="{FF2B5EF4-FFF2-40B4-BE49-F238E27FC236}">
                  <a16:creationId xmlns:a16="http://schemas.microsoft.com/office/drawing/2014/main" id="{6A5F3A5E-155C-A64B-A842-A819D607E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155" y="1243838"/>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Block - Super Mario Wiki, the Mario encyclopedia">
              <a:extLst>
                <a:ext uri="{FF2B5EF4-FFF2-40B4-BE49-F238E27FC236}">
                  <a16:creationId xmlns:a16="http://schemas.microsoft.com/office/drawing/2014/main" id="{E72FB63B-FEFE-3846-8F02-C4AEA273A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163" y="0"/>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Block - Super Mario Wiki, the Mario encyclopedia">
              <a:extLst>
                <a:ext uri="{FF2B5EF4-FFF2-40B4-BE49-F238E27FC236}">
                  <a16:creationId xmlns:a16="http://schemas.microsoft.com/office/drawing/2014/main" id="{0861BD2E-3446-E74C-91EA-4F13BB32C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449" y="1243838"/>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Block - Super Mario Wiki, the Mario encyclopedia">
              <a:extLst>
                <a:ext uri="{FF2B5EF4-FFF2-40B4-BE49-F238E27FC236}">
                  <a16:creationId xmlns:a16="http://schemas.microsoft.com/office/drawing/2014/main" id="{AE10BE45-851A-6949-8B28-37F435450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362" y="-10195"/>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Block - Super Mario Wiki, the Mario encyclopedia">
              <a:extLst>
                <a:ext uri="{FF2B5EF4-FFF2-40B4-BE49-F238E27FC236}">
                  <a16:creationId xmlns:a16="http://schemas.microsoft.com/office/drawing/2014/main" id="{6BF4D1B5-9374-7843-A38A-ABBA95ACC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225213"/>
              <a:ext cx="1810323" cy="1673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090F8CE2-FCB8-564F-B19D-4717EA81567B}"/>
              </a:ext>
            </a:extLst>
          </p:cNvPr>
          <p:cNvGrpSpPr/>
          <p:nvPr/>
        </p:nvGrpSpPr>
        <p:grpSpPr>
          <a:xfrm>
            <a:off x="276303" y="3930759"/>
            <a:ext cx="11639394" cy="2987552"/>
            <a:chOff x="349250" y="-10195"/>
            <a:chExt cx="11639394" cy="2987552"/>
          </a:xfrm>
        </p:grpSpPr>
        <p:pic>
          <p:nvPicPr>
            <p:cNvPr id="37" name="Picture 12" descr="Block - Super Mario Wiki, the Mario encyclopedia">
              <a:extLst>
                <a:ext uri="{FF2B5EF4-FFF2-40B4-BE49-F238E27FC236}">
                  <a16:creationId xmlns:a16="http://schemas.microsoft.com/office/drawing/2014/main" id="{34571A7D-3943-804D-9D82-28670FB89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321" y="1304144"/>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Block - Super Mario Wiki, the Mario encyclopedia">
              <a:extLst>
                <a:ext uri="{FF2B5EF4-FFF2-40B4-BE49-F238E27FC236}">
                  <a16:creationId xmlns:a16="http://schemas.microsoft.com/office/drawing/2014/main" id="{68E8CB29-10E3-4744-AB7B-4037FEC27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362" y="0"/>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Block - Super Mario Wiki, the Mario encyclopedia">
              <a:extLst>
                <a:ext uri="{FF2B5EF4-FFF2-40B4-BE49-F238E27FC236}">
                  <a16:creationId xmlns:a16="http://schemas.microsoft.com/office/drawing/2014/main" id="{38F6F7B9-0D8D-8C4A-98E3-E1F251571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155" y="1243838"/>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Block - Super Mario Wiki, the Mario encyclopedia">
              <a:extLst>
                <a:ext uri="{FF2B5EF4-FFF2-40B4-BE49-F238E27FC236}">
                  <a16:creationId xmlns:a16="http://schemas.microsoft.com/office/drawing/2014/main" id="{E88802E9-920A-744D-803A-813B7C596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163" y="0"/>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Block - Super Mario Wiki, the Mario encyclopedia">
              <a:extLst>
                <a:ext uri="{FF2B5EF4-FFF2-40B4-BE49-F238E27FC236}">
                  <a16:creationId xmlns:a16="http://schemas.microsoft.com/office/drawing/2014/main" id="{83225754-8362-FC47-8903-57D3F7582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449" y="1243838"/>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Block - Super Mario Wiki, the Mario encyclopedia">
              <a:extLst>
                <a:ext uri="{FF2B5EF4-FFF2-40B4-BE49-F238E27FC236}">
                  <a16:creationId xmlns:a16="http://schemas.microsoft.com/office/drawing/2014/main" id="{CDC835DD-D85E-7D4D-8F25-8827BF0E0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362" y="-10195"/>
              <a:ext cx="1810323" cy="167321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Block - Super Mario Wiki, the Mario encyclopedia">
              <a:extLst>
                <a:ext uri="{FF2B5EF4-FFF2-40B4-BE49-F238E27FC236}">
                  <a16:creationId xmlns:a16="http://schemas.microsoft.com/office/drawing/2014/main" id="{73453E05-A08C-F140-8908-609690BCE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225213"/>
              <a:ext cx="1810323" cy="16732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Placeholder 2">
            <a:extLst>
              <a:ext uri="{FF2B5EF4-FFF2-40B4-BE49-F238E27FC236}">
                <a16:creationId xmlns:a16="http://schemas.microsoft.com/office/drawing/2014/main" id="{F3D3D0A7-9876-2347-8C03-99A21443CA4F}"/>
              </a:ext>
            </a:extLst>
          </p:cNvPr>
          <p:cNvSpPr>
            <a:spLocks noGrp="1"/>
          </p:cNvSpPr>
          <p:nvPr>
            <p:ph type="body" idx="1"/>
          </p:nvPr>
        </p:nvSpPr>
        <p:spPr>
          <a:xfrm>
            <a:off x="-87443" y="2879800"/>
            <a:ext cx="12414354" cy="1098395"/>
          </a:xfrm>
          <a:solidFill>
            <a:schemeClr val="tx1"/>
          </a:solidFill>
          <a:effectLst>
            <a:glow rad="101600">
              <a:schemeClr val="accent4">
                <a:satMod val="175000"/>
                <a:alpha val="40000"/>
              </a:schemeClr>
            </a:glow>
          </a:effectLst>
        </p:spPr>
        <p:txBody>
          <a:bodyPr vert="horz" lIns="91440" tIns="45720" rIns="91440" bIns="45720" rtlCol="0">
            <a:noAutofit/>
          </a:bodyPr>
          <a:lstStyle/>
          <a:p>
            <a:pPr algn="ctr"/>
            <a:r>
              <a:rPr lang="en-US" sz="8000" b="1" dirty="0">
                <a:ln w="22225">
                  <a:solidFill>
                    <a:schemeClr val="accent4"/>
                  </a:solidFill>
                  <a:prstDash val="solid"/>
                </a:ln>
                <a:solidFill>
                  <a:sysClr val="windowText" lastClr="000000"/>
                </a:solidFill>
              </a:rPr>
              <a:t>Questions?</a:t>
            </a:r>
          </a:p>
        </p:txBody>
      </p:sp>
    </p:spTree>
    <p:extLst>
      <p:ext uri="{BB962C8B-B14F-4D97-AF65-F5344CB8AC3E}">
        <p14:creationId xmlns:p14="http://schemas.microsoft.com/office/powerpoint/2010/main" val="19436051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Quantifying Methane Emissions: The Time is Now – Kayrros">
            <a:extLst>
              <a:ext uri="{FF2B5EF4-FFF2-40B4-BE49-F238E27FC236}">
                <a16:creationId xmlns:a16="http://schemas.microsoft.com/office/drawing/2014/main" id="{0856482B-0DE8-9342-91E0-8FBA0338CB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 t="6234" r="33733" b="1006"/>
          <a:stretch/>
        </p:blipFill>
        <p:spPr bwMode="auto">
          <a:xfrm>
            <a:off x="8343466" y="1652141"/>
            <a:ext cx="3615610" cy="355371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710D8748-71BD-F647-9B19-3395AC2444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737" t="128" r="16511" b="-130"/>
          <a:stretch/>
        </p:blipFill>
        <p:spPr bwMode="auto">
          <a:xfrm>
            <a:off x="4288195" y="1621195"/>
            <a:ext cx="3615610" cy="361561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Chemical Composition of Petroleum">
            <a:extLst>
              <a:ext uri="{FF2B5EF4-FFF2-40B4-BE49-F238E27FC236}">
                <a16:creationId xmlns:a16="http://schemas.microsoft.com/office/drawing/2014/main" id="{CC5F9515-58FC-2642-9C30-98A6FDC511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946" t="492" r="10805" b="-492"/>
          <a:stretch/>
        </p:blipFill>
        <p:spPr bwMode="auto">
          <a:xfrm>
            <a:off x="232924" y="1621195"/>
            <a:ext cx="3615610" cy="361561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B5F5BB77-CE26-8142-BD04-6CFF2E4A5C7E}"/>
              </a:ext>
            </a:extLst>
          </p:cNvPr>
          <p:cNvGrpSpPr/>
          <p:nvPr/>
        </p:nvGrpSpPr>
        <p:grpSpPr>
          <a:xfrm>
            <a:off x="1453420" y="5393767"/>
            <a:ext cx="9285159" cy="383577"/>
            <a:chOff x="1453420" y="5393767"/>
            <a:chExt cx="9285159" cy="383577"/>
          </a:xfrm>
        </p:grpSpPr>
        <p:sp>
          <p:nvSpPr>
            <p:cNvPr id="2" name="Rectangle 1">
              <a:extLst>
                <a:ext uri="{FF2B5EF4-FFF2-40B4-BE49-F238E27FC236}">
                  <a16:creationId xmlns:a16="http://schemas.microsoft.com/office/drawing/2014/main" id="{6D54B4CA-C024-CE4E-8B76-7C562F574413}"/>
                </a:ext>
              </a:extLst>
            </p:cNvPr>
            <p:cNvSpPr/>
            <p:nvPr/>
          </p:nvSpPr>
          <p:spPr>
            <a:xfrm>
              <a:off x="4694711" y="5393767"/>
              <a:ext cx="2802578" cy="369332"/>
            </a:xfrm>
            <a:prstGeom prst="rect">
              <a:avLst/>
            </a:prstGeom>
          </p:spPr>
          <p:txBody>
            <a:bodyPr wrap="square">
              <a:spAutoFit/>
            </a:bodyPr>
            <a:lstStyle/>
            <a:p>
              <a:r>
                <a:rPr lang="en-US" dirty="0">
                  <a:latin typeface="Calibri" panose="020F0502020204030204" pitchFamily="34" charset="0"/>
                </a:rPr>
                <a:t>H</a:t>
              </a:r>
              <a:r>
                <a:rPr lang="en-US" baseline="-25000" dirty="0">
                  <a:latin typeface="Calibri" panose="020F0502020204030204" pitchFamily="34" charset="0"/>
                </a:rPr>
                <a:t>2</a:t>
              </a:r>
              <a:r>
                <a:rPr lang="en-US" dirty="0">
                  <a:latin typeface="Calibri" panose="020F0502020204030204" pitchFamily="34" charset="0"/>
                </a:rPr>
                <a:t>→ Current → Waste H</a:t>
              </a:r>
              <a:r>
                <a:rPr lang="en-US" baseline="-25000" dirty="0">
                  <a:latin typeface="Calibri" panose="020F0502020204030204" pitchFamily="34" charset="0"/>
                </a:rPr>
                <a:t>2</a:t>
              </a:r>
              <a:r>
                <a:rPr lang="en-US" dirty="0">
                  <a:latin typeface="Calibri" panose="020F0502020204030204" pitchFamily="34" charset="0"/>
                </a:rPr>
                <a:t>O</a:t>
              </a:r>
              <a:endParaRPr lang="en-PR" dirty="0"/>
            </a:p>
          </p:txBody>
        </p:sp>
        <p:sp>
          <p:nvSpPr>
            <p:cNvPr id="4" name="Rectangle 3">
              <a:extLst>
                <a:ext uri="{FF2B5EF4-FFF2-40B4-BE49-F238E27FC236}">
                  <a16:creationId xmlns:a16="http://schemas.microsoft.com/office/drawing/2014/main" id="{ED88B3DD-6287-7B4D-8276-F542013AF715}"/>
                </a:ext>
              </a:extLst>
            </p:cNvPr>
            <p:cNvSpPr/>
            <p:nvPr/>
          </p:nvSpPr>
          <p:spPr>
            <a:xfrm>
              <a:off x="1453420" y="5408012"/>
              <a:ext cx="1174617" cy="369332"/>
            </a:xfrm>
            <a:prstGeom prst="rect">
              <a:avLst/>
            </a:prstGeom>
          </p:spPr>
          <p:txBody>
            <a:bodyPr wrap="none">
              <a:spAutoFit/>
            </a:bodyPr>
            <a:lstStyle/>
            <a:p>
              <a:r>
                <a:rPr lang="en-US" dirty="0">
                  <a:latin typeface="Calibri" panose="020F0502020204030204" pitchFamily="34" charset="0"/>
                </a:rPr>
                <a:t>Waste CO</a:t>
              </a:r>
              <a:r>
                <a:rPr lang="en-US" baseline="-25000" dirty="0">
                  <a:latin typeface="Calibri" panose="020F0502020204030204" pitchFamily="34" charset="0"/>
                </a:rPr>
                <a:t>2</a:t>
              </a:r>
              <a:endParaRPr lang="en-PR" dirty="0"/>
            </a:p>
          </p:txBody>
        </p:sp>
        <p:sp>
          <p:nvSpPr>
            <p:cNvPr id="8" name="Rectangle 7">
              <a:extLst>
                <a:ext uri="{FF2B5EF4-FFF2-40B4-BE49-F238E27FC236}">
                  <a16:creationId xmlns:a16="http://schemas.microsoft.com/office/drawing/2014/main" id="{42A77CD4-194F-D74E-895F-6D15980CA7DC}"/>
                </a:ext>
              </a:extLst>
            </p:cNvPr>
            <p:cNvSpPr/>
            <p:nvPr/>
          </p:nvSpPr>
          <p:spPr>
            <a:xfrm>
              <a:off x="9563962" y="5408012"/>
              <a:ext cx="1174617" cy="369332"/>
            </a:xfrm>
            <a:prstGeom prst="rect">
              <a:avLst/>
            </a:prstGeom>
          </p:spPr>
          <p:txBody>
            <a:bodyPr wrap="none">
              <a:spAutoFit/>
            </a:bodyPr>
            <a:lstStyle/>
            <a:p>
              <a:r>
                <a:rPr lang="en-US" dirty="0">
                  <a:latin typeface="Calibri" panose="020F0502020204030204" pitchFamily="34" charset="0"/>
                </a:rPr>
                <a:t>Waste CO</a:t>
              </a:r>
              <a:r>
                <a:rPr lang="en-US" baseline="-25000" dirty="0">
                  <a:latin typeface="Calibri" panose="020F0502020204030204" pitchFamily="34" charset="0"/>
                </a:rPr>
                <a:t>2</a:t>
              </a:r>
              <a:endParaRPr lang="en-PR" dirty="0"/>
            </a:p>
          </p:txBody>
        </p:sp>
      </p:grpSp>
    </p:spTree>
    <p:extLst>
      <p:ext uri="{BB962C8B-B14F-4D97-AF65-F5344CB8AC3E}">
        <p14:creationId xmlns:p14="http://schemas.microsoft.com/office/powerpoint/2010/main" val="278345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CD4F2F-024D-994D-9AC4-E46799731469}"/>
              </a:ext>
            </a:extLst>
          </p:cNvPr>
          <p:cNvSpPr txBox="1"/>
          <p:nvPr/>
        </p:nvSpPr>
        <p:spPr>
          <a:xfrm>
            <a:off x="0" y="68368"/>
            <a:ext cx="12192000" cy="830997"/>
          </a:xfrm>
          <a:prstGeom prst="rect">
            <a:avLst/>
          </a:prstGeom>
          <a:noFill/>
        </p:spPr>
        <p:txBody>
          <a:bodyPr wrap="square" rtlCol="0">
            <a:spAutoFit/>
          </a:bodyPr>
          <a:lstStyle/>
          <a:p>
            <a:pPr algn="ctr"/>
            <a:r>
              <a:rPr lang="en-PR" sz="4800" b="1" dirty="0">
                <a:ln w="22225">
                  <a:solidFill>
                    <a:schemeClr val="accent4"/>
                  </a:solidFill>
                  <a:prstDash val="solid"/>
                </a:ln>
                <a:solidFill>
                  <a:sysClr val="windowText" lastClr="000000"/>
                </a:solidFill>
                <a:latin typeface="Helvetica" pitchFamily="2" charset="0"/>
              </a:rPr>
              <a:t>Oxygen Evolution Reaction (OER)</a:t>
            </a:r>
          </a:p>
        </p:txBody>
      </p:sp>
      <p:grpSp>
        <p:nvGrpSpPr>
          <p:cNvPr id="10" name="Group 9">
            <a:extLst>
              <a:ext uri="{FF2B5EF4-FFF2-40B4-BE49-F238E27FC236}">
                <a16:creationId xmlns:a16="http://schemas.microsoft.com/office/drawing/2014/main" id="{87F21186-BE61-8E4F-84F2-7B5A3F36B40F}"/>
              </a:ext>
            </a:extLst>
          </p:cNvPr>
          <p:cNvGrpSpPr/>
          <p:nvPr/>
        </p:nvGrpSpPr>
        <p:grpSpPr>
          <a:xfrm>
            <a:off x="2451462" y="2253304"/>
            <a:ext cx="7289075" cy="2687915"/>
            <a:chOff x="2451462" y="2609564"/>
            <a:chExt cx="7289075" cy="2687915"/>
          </a:xfrm>
        </p:grpSpPr>
        <p:sp>
          <p:nvSpPr>
            <p:cNvPr id="4" name="Rectangle 3">
              <a:extLst>
                <a:ext uri="{FF2B5EF4-FFF2-40B4-BE49-F238E27FC236}">
                  <a16:creationId xmlns:a16="http://schemas.microsoft.com/office/drawing/2014/main" id="{5613779B-3A7A-5249-A970-E730A0910829}"/>
                </a:ext>
              </a:extLst>
            </p:cNvPr>
            <p:cNvSpPr/>
            <p:nvPr/>
          </p:nvSpPr>
          <p:spPr>
            <a:xfrm>
              <a:off x="2451462" y="2609564"/>
              <a:ext cx="7289075" cy="2687915"/>
            </a:xfrm>
            <a:prstGeom prst="rect">
              <a:avLst/>
            </a:prstGeom>
          </p:spPr>
          <p:txBody>
            <a:bodyPr wrap="square">
              <a:spAutoFit/>
            </a:bodyPr>
            <a:lstStyle/>
            <a:p>
              <a:pPr algn="ctr"/>
              <a:r>
                <a:rPr lang="en-US" sz="4400" dirty="0">
                  <a:latin typeface="Calibri" panose="020F0502020204030204" pitchFamily="34" charset="0"/>
                </a:rPr>
                <a:t>2H</a:t>
              </a:r>
              <a:r>
                <a:rPr lang="en-US" sz="4400" baseline="-25000" dirty="0">
                  <a:latin typeface="Calibri" panose="020F0502020204030204" pitchFamily="34" charset="0"/>
                </a:rPr>
                <a:t>2</a:t>
              </a:r>
              <a:r>
                <a:rPr lang="en-US" sz="4400" dirty="0">
                  <a:latin typeface="Calibri" panose="020F0502020204030204" pitchFamily="34" charset="0"/>
                </a:rPr>
                <a:t>O</a:t>
              </a:r>
              <a:r>
                <a:rPr lang="en-US" sz="4400" baseline="-25000" dirty="0">
                  <a:latin typeface="Calibri" panose="020F0502020204030204" pitchFamily="34" charset="0"/>
                </a:rPr>
                <a:t>(l) </a:t>
              </a:r>
              <a:r>
                <a:rPr lang="en-US" sz="4400" dirty="0">
                  <a:latin typeface="Calibri" panose="020F0502020204030204" pitchFamily="34" charset="0"/>
                </a:rPr>
                <a:t>→ 2H</a:t>
              </a:r>
              <a:r>
                <a:rPr lang="en-US" sz="4400" baseline="-25000" dirty="0">
                  <a:latin typeface="Calibri" panose="020F0502020204030204" pitchFamily="34" charset="0"/>
                </a:rPr>
                <a:t>2</a:t>
              </a:r>
              <a:r>
                <a:rPr lang="en-US" sz="4400" dirty="0">
                  <a:latin typeface="Calibri" panose="020F0502020204030204" pitchFamily="34" charset="0"/>
                </a:rPr>
                <a:t> + O</a:t>
              </a:r>
              <a:r>
                <a:rPr lang="en-US" sz="4400" baseline="-25000" dirty="0">
                  <a:latin typeface="Calibri" panose="020F0502020204030204" pitchFamily="34" charset="0"/>
                </a:rPr>
                <a:t>2</a:t>
              </a:r>
            </a:p>
            <a:p>
              <a:pPr algn="ctr"/>
              <a:endParaRPr lang="en-US" sz="4400" baseline="-25000" dirty="0">
                <a:latin typeface="Calibri" panose="020F0502020204030204" pitchFamily="34" charset="0"/>
              </a:endParaRPr>
            </a:p>
            <a:p>
              <a:pPr algn="ctr"/>
              <a:r>
                <a:rPr lang="en-US" sz="4400" dirty="0">
                  <a:latin typeface="Calibri" panose="020F0502020204030204" pitchFamily="34" charset="0"/>
                </a:rPr>
                <a:t>4H</a:t>
              </a:r>
              <a:r>
                <a:rPr lang="en-US" sz="4400" baseline="30000" dirty="0">
                  <a:latin typeface="Calibri" panose="020F0502020204030204" pitchFamily="34" charset="0"/>
                </a:rPr>
                <a:t>+</a:t>
              </a:r>
              <a:r>
                <a:rPr lang="en-US" sz="4400" dirty="0">
                  <a:latin typeface="Calibri" panose="020F0502020204030204" pitchFamily="34" charset="0"/>
                </a:rPr>
                <a:t> + 4e</a:t>
              </a:r>
              <a:r>
                <a:rPr lang="en-US" sz="4400" baseline="30000" dirty="0">
                  <a:latin typeface="Calibri" panose="020F0502020204030204" pitchFamily="34" charset="0"/>
                </a:rPr>
                <a:t>-</a:t>
              </a:r>
              <a:r>
                <a:rPr lang="en-US" sz="4400" dirty="0">
                  <a:latin typeface="Calibri" panose="020F0502020204030204" pitchFamily="34" charset="0"/>
                </a:rPr>
                <a:t> → 2H</a:t>
              </a:r>
              <a:r>
                <a:rPr lang="en-US" sz="4400" baseline="-25000" dirty="0">
                  <a:latin typeface="Calibri" panose="020F0502020204030204" pitchFamily="34" charset="0"/>
                </a:rPr>
                <a:t>2 </a:t>
              </a:r>
              <a:r>
                <a:rPr lang="en-US" sz="4400" dirty="0">
                  <a:latin typeface="Calibri" panose="020F0502020204030204" pitchFamily="34" charset="0"/>
                </a:rPr>
                <a:t>(HER)</a:t>
              </a:r>
            </a:p>
            <a:p>
              <a:pPr algn="ctr"/>
              <a:endParaRPr lang="en-US" sz="1100" baseline="-25000" dirty="0">
                <a:latin typeface="Calibri" panose="020F0502020204030204" pitchFamily="34" charset="0"/>
              </a:endParaRPr>
            </a:p>
            <a:p>
              <a:pPr algn="ctr"/>
              <a:r>
                <a:rPr lang="en-US" sz="4400" dirty="0">
                  <a:latin typeface="Calibri" panose="020F0502020204030204" pitchFamily="34" charset="0"/>
                </a:rPr>
                <a:t>2H</a:t>
              </a:r>
              <a:r>
                <a:rPr lang="en-US" sz="4400" baseline="-25000" dirty="0">
                  <a:effectLst/>
                  <a:latin typeface="Calibri" panose="020F0502020204030204" pitchFamily="34" charset="0"/>
                </a:rPr>
                <a:t>2</a:t>
              </a:r>
              <a:r>
                <a:rPr lang="en-US" sz="4400" dirty="0">
                  <a:latin typeface="Calibri" panose="020F0502020204030204" pitchFamily="34" charset="0"/>
                </a:rPr>
                <a:t>O</a:t>
              </a:r>
              <a:r>
                <a:rPr lang="en-US" sz="4400" baseline="-25000" dirty="0">
                  <a:effectLst/>
                  <a:latin typeface="Calibri" panose="020F0502020204030204" pitchFamily="34" charset="0"/>
                </a:rPr>
                <a:t>(l) </a:t>
              </a:r>
              <a:r>
                <a:rPr lang="en-US" sz="4400" dirty="0">
                  <a:latin typeface="Calibri" panose="020F0502020204030204" pitchFamily="34" charset="0"/>
                </a:rPr>
                <a:t>→ 4H</a:t>
              </a:r>
              <a:r>
                <a:rPr lang="en-US" sz="4400" baseline="30000" dirty="0">
                  <a:effectLst/>
                  <a:latin typeface="Calibri" panose="020F0502020204030204" pitchFamily="34" charset="0"/>
                </a:rPr>
                <a:t>+</a:t>
              </a:r>
              <a:r>
                <a:rPr lang="en-US" sz="4400" dirty="0">
                  <a:effectLst/>
                  <a:latin typeface="Calibri" panose="020F0502020204030204" pitchFamily="34" charset="0"/>
                </a:rPr>
                <a:t> </a:t>
              </a:r>
              <a:r>
                <a:rPr lang="en-US" sz="4400" dirty="0">
                  <a:latin typeface="Calibri" panose="020F0502020204030204" pitchFamily="34" charset="0"/>
                </a:rPr>
                <a:t>+ 4e</a:t>
              </a:r>
              <a:r>
                <a:rPr lang="en-US" sz="4400" baseline="30000" dirty="0">
                  <a:effectLst/>
                  <a:latin typeface="Calibri" panose="020F0502020204030204" pitchFamily="34" charset="0"/>
                </a:rPr>
                <a:t>-</a:t>
              </a:r>
              <a:r>
                <a:rPr lang="en-US" sz="4400" dirty="0">
                  <a:effectLst/>
                  <a:latin typeface="Calibri" panose="020F0502020204030204" pitchFamily="34" charset="0"/>
                </a:rPr>
                <a:t> </a:t>
              </a:r>
              <a:r>
                <a:rPr lang="en-US" sz="4400" dirty="0">
                  <a:latin typeface="Calibri" panose="020F0502020204030204" pitchFamily="34" charset="0"/>
                </a:rPr>
                <a:t>+ O</a:t>
              </a:r>
              <a:r>
                <a:rPr lang="en-US" sz="4400" baseline="-25000" dirty="0">
                  <a:effectLst/>
                  <a:latin typeface="Calibri" panose="020F0502020204030204" pitchFamily="34" charset="0"/>
                </a:rPr>
                <a:t>2(g)</a:t>
              </a:r>
              <a:r>
                <a:rPr lang="en-US" sz="4400" dirty="0">
                  <a:effectLst/>
                  <a:latin typeface="Calibri" panose="020F0502020204030204" pitchFamily="34" charset="0"/>
                </a:rPr>
                <a:t> </a:t>
              </a:r>
              <a:endParaRPr lang="en-US" sz="4400" dirty="0">
                <a:effectLst/>
              </a:endParaRPr>
            </a:p>
          </p:txBody>
        </p:sp>
        <p:cxnSp>
          <p:nvCxnSpPr>
            <p:cNvPr id="8" name="Straight Connector 7">
              <a:extLst>
                <a:ext uri="{FF2B5EF4-FFF2-40B4-BE49-F238E27FC236}">
                  <a16:creationId xmlns:a16="http://schemas.microsoft.com/office/drawing/2014/main" id="{5BC1C473-F08F-694D-BE73-2138FED28E95}"/>
                </a:ext>
              </a:extLst>
            </p:cNvPr>
            <p:cNvCxnSpPr>
              <a:cxnSpLocks/>
            </p:cNvCxnSpPr>
            <p:nvPr/>
          </p:nvCxnSpPr>
          <p:spPr>
            <a:xfrm flipV="1">
              <a:off x="2648261" y="3550818"/>
              <a:ext cx="6895475" cy="1"/>
            </a:xfrm>
            <a:prstGeom prst="line">
              <a:avLst/>
            </a:prstGeom>
            <a:ln w="76200">
              <a:solidFill>
                <a:srgbClr val="003199"/>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54126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CD4F2F-024D-994D-9AC4-E46799731469}"/>
              </a:ext>
            </a:extLst>
          </p:cNvPr>
          <p:cNvSpPr txBox="1"/>
          <p:nvPr/>
        </p:nvSpPr>
        <p:spPr>
          <a:xfrm>
            <a:off x="0" y="68368"/>
            <a:ext cx="12192000" cy="830997"/>
          </a:xfrm>
          <a:prstGeom prst="rect">
            <a:avLst/>
          </a:prstGeom>
          <a:noFill/>
        </p:spPr>
        <p:txBody>
          <a:bodyPr wrap="square" rtlCol="0">
            <a:spAutoFit/>
          </a:bodyPr>
          <a:lstStyle/>
          <a:p>
            <a:pPr algn="ctr"/>
            <a:r>
              <a:rPr lang="en-PR" sz="4800" b="1" dirty="0">
                <a:ln w="22225">
                  <a:solidFill>
                    <a:schemeClr val="accent4"/>
                  </a:solidFill>
                  <a:prstDash val="solid"/>
                </a:ln>
                <a:solidFill>
                  <a:sysClr val="windowText" lastClr="000000"/>
                </a:solidFill>
                <a:latin typeface="Helvetica" pitchFamily="2" charset="0"/>
              </a:rPr>
              <a:t>Oxygen Evolution Reaction (OER)</a:t>
            </a:r>
          </a:p>
        </p:txBody>
      </p:sp>
      <p:sp>
        <p:nvSpPr>
          <p:cNvPr id="6" name="Rectangle 5">
            <a:extLst>
              <a:ext uri="{FF2B5EF4-FFF2-40B4-BE49-F238E27FC236}">
                <a16:creationId xmlns:a16="http://schemas.microsoft.com/office/drawing/2014/main" id="{3F55D0E5-C065-F045-8AD1-D1D2B59EE2AA}"/>
              </a:ext>
            </a:extLst>
          </p:cNvPr>
          <p:cNvSpPr/>
          <p:nvPr/>
        </p:nvSpPr>
        <p:spPr>
          <a:xfrm>
            <a:off x="2803158" y="4135813"/>
            <a:ext cx="6585680" cy="929373"/>
          </a:xfrm>
          <a:prstGeom prst="rect">
            <a:avLst/>
          </a:prstGeom>
          <a:solidFill>
            <a:schemeClr val="bg2"/>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PR"/>
          </a:p>
        </p:txBody>
      </p:sp>
      <p:grpSp>
        <p:nvGrpSpPr>
          <p:cNvPr id="10" name="Group 9">
            <a:extLst>
              <a:ext uri="{FF2B5EF4-FFF2-40B4-BE49-F238E27FC236}">
                <a16:creationId xmlns:a16="http://schemas.microsoft.com/office/drawing/2014/main" id="{87F21186-BE61-8E4F-84F2-7B5A3F36B40F}"/>
              </a:ext>
            </a:extLst>
          </p:cNvPr>
          <p:cNvGrpSpPr/>
          <p:nvPr/>
        </p:nvGrpSpPr>
        <p:grpSpPr>
          <a:xfrm>
            <a:off x="2451462" y="2253304"/>
            <a:ext cx="7289075" cy="2687915"/>
            <a:chOff x="2451462" y="2609564"/>
            <a:chExt cx="7289075" cy="2687915"/>
          </a:xfrm>
        </p:grpSpPr>
        <p:sp>
          <p:nvSpPr>
            <p:cNvPr id="4" name="Rectangle 3">
              <a:extLst>
                <a:ext uri="{FF2B5EF4-FFF2-40B4-BE49-F238E27FC236}">
                  <a16:creationId xmlns:a16="http://schemas.microsoft.com/office/drawing/2014/main" id="{5613779B-3A7A-5249-A970-E730A0910829}"/>
                </a:ext>
              </a:extLst>
            </p:cNvPr>
            <p:cNvSpPr/>
            <p:nvPr/>
          </p:nvSpPr>
          <p:spPr>
            <a:xfrm>
              <a:off x="2451462" y="2609564"/>
              <a:ext cx="7289075" cy="2687915"/>
            </a:xfrm>
            <a:prstGeom prst="rect">
              <a:avLst/>
            </a:prstGeom>
          </p:spPr>
          <p:txBody>
            <a:bodyPr wrap="square">
              <a:spAutoFit/>
            </a:bodyPr>
            <a:lstStyle/>
            <a:p>
              <a:pPr algn="ctr"/>
              <a:r>
                <a:rPr lang="en-US" sz="4400" dirty="0">
                  <a:latin typeface="Calibri" panose="020F0502020204030204" pitchFamily="34" charset="0"/>
                </a:rPr>
                <a:t>2H</a:t>
              </a:r>
              <a:r>
                <a:rPr lang="en-US" sz="4400" baseline="-25000" dirty="0">
                  <a:latin typeface="Calibri" panose="020F0502020204030204" pitchFamily="34" charset="0"/>
                </a:rPr>
                <a:t>2</a:t>
              </a:r>
              <a:r>
                <a:rPr lang="en-US" sz="4400" dirty="0">
                  <a:latin typeface="Calibri" panose="020F0502020204030204" pitchFamily="34" charset="0"/>
                </a:rPr>
                <a:t>O</a:t>
              </a:r>
              <a:r>
                <a:rPr lang="en-US" sz="4400" baseline="-25000" dirty="0">
                  <a:latin typeface="Calibri" panose="020F0502020204030204" pitchFamily="34" charset="0"/>
                </a:rPr>
                <a:t>(l) </a:t>
              </a:r>
              <a:r>
                <a:rPr lang="en-US" sz="4400" dirty="0">
                  <a:latin typeface="Calibri" panose="020F0502020204030204" pitchFamily="34" charset="0"/>
                </a:rPr>
                <a:t>→ 2H</a:t>
              </a:r>
              <a:r>
                <a:rPr lang="en-US" sz="4400" baseline="-25000" dirty="0">
                  <a:latin typeface="Calibri" panose="020F0502020204030204" pitchFamily="34" charset="0"/>
                </a:rPr>
                <a:t>2</a:t>
              </a:r>
              <a:r>
                <a:rPr lang="en-US" sz="4400" dirty="0">
                  <a:latin typeface="Calibri" panose="020F0502020204030204" pitchFamily="34" charset="0"/>
                </a:rPr>
                <a:t> + O</a:t>
              </a:r>
              <a:r>
                <a:rPr lang="en-US" sz="4400" baseline="-25000" dirty="0">
                  <a:latin typeface="Calibri" panose="020F0502020204030204" pitchFamily="34" charset="0"/>
                </a:rPr>
                <a:t>2</a:t>
              </a:r>
            </a:p>
            <a:p>
              <a:pPr algn="ctr"/>
              <a:endParaRPr lang="en-US" sz="4400" baseline="-25000" dirty="0">
                <a:latin typeface="Calibri" panose="020F0502020204030204" pitchFamily="34" charset="0"/>
              </a:endParaRPr>
            </a:p>
            <a:p>
              <a:pPr algn="ctr"/>
              <a:r>
                <a:rPr lang="en-US" sz="4400" dirty="0">
                  <a:latin typeface="Calibri" panose="020F0502020204030204" pitchFamily="34" charset="0"/>
                </a:rPr>
                <a:t>4H</a:t>
              </a:r>
              <a:r>
                <a:rPr lang="en-US" sz="4400" baseline="30000" dirty="0">
                  <a:latin typeface="Calibri" panose="020F0502020204030204" pitchFamily="34" charset="0"/>
                </a:rPr>
                <a:t>+</a:t>
              </a:r>
              <a:r>
                <a:rPr lang="en-US" sz="4400" dirty="0">
                  <a:latin typeface="Calibri" panose="020F0502020204030204" pitchFamily="34" charset="0"/>
                </a:rPr>
                <a:t> + 4e</a:t>
              </a:r>
              <a:r>
                <a:rPr lang="en-US" sz="4400" baseline="30000" dirty="0">
                  <a:latin typeface="Calibri" panose="020F0502020204030204" pitchFamily="34" charset="0"/>
                </a:rPr>
                <a:t>-</a:t>
              </a:r>
              <a:r>
                <a:rPr lang="en-US" sz="4400" dirty="0">
                  <a:latin typeface="Calibri" panose="020F0502020204030204" pitchFamily="34" charset="0"/>
                </a:rPr>
                <a:t> → 2H</a:t>
              </a:r>
              <a:r>
                <a:rPr lang="en-US" sz="4400" baseline="-25000" dirty="0">
                  <a:latin typeface="Calibri" panose="020F0502020204030204" pitchFamily="34" charset="0"/>
                </a:rPr>
                <a:t>2 </a:t>
              </a:r>
              <a:r>
                <a:rPr lang="en-US" sz="4400" dirty="0">
                  <a:latin typeface="Calibri" panose="020F0502020204030204" pitchFamily="34" charset="0"/>
                </a:rPr>
                <a:t>(HER)</a:t>
              </a:r>
            </a:p>
            <a:p>
              <a:pPr algn="ctr"/>
              <a:endParaRPr lang="en-US" sz="1100" baseline="-25000" dirty="0">
                <a:latin typeface="Calibri" panose="020F0502020204030204" pitchFamily="34" charset="0"/>
              </a:endParaRPr>
            </a:p>
            <a:p>
              <a:pPr algn="ctr"/>
              <a:r>
                <a:rPr lang="en-US" sz="4400" dirty="0">
                  <a:latin typeface="Calibri" panose="020F0502020204030204" pitchFamily="34" charset="0"/>
                </a:rPr>
                <a:t>2H</a:t>
              </a:r>
              <a:r>
                <a:rPr lang="en-US" sz="4400" baseline="-25000" dirty="0">
                  <a:effectLst/>
                  <a:latin typeface="Calibri" panose="020F0502020204030204" pitchFamily="34" charset="0"/>
                </a:rPr>
                <a:t>2</a:t>
              </a:r>
              <a:r>
                <a:rPr lang="en-US" sz="4400" dirty="0">
                  <a:latin typeface="Calibri" panose="020F0502020204030204" pitchFamily="34" charset="0"/>
                </a:rPr>
                <a:t>O</a:t>
              </a:r>
              <a:r>
                <a:rPr lang="en-US" sz="4400" baseline="-25000" dirty="0">
                  <a:effectLst/>
                  <a:latin typeface="Calibri" panose="020F0502020204030204" pitchFamily="34" charset="0"/>
                </a:rPr>
                <a:t>(l) </a:t>
              </a:r>
              <a:r>
                <a:rPr lang="en-US" sz="4400" dirty="0">
                  <a:latin typeface="Calibri" panose="020F0502020204030204" pitchFamily="34" charset="0"/>
                </a:rPr>
                <a:t>→ 4H</a:t>
              </a:r>
              <a:r>
                <a:rPr lang="en-US" sz="4400" baseline="30000" dirty="0">
                  <a:effectLst/>
                  <a:latin typeface="Calibri" panose="020F0502020204030204" pitchFamily="34" charset="0"/>
                </a:rPr>
                <a:t>+</a:t>
              </a:r>
              <a:r>
                <a:rPr lang="en-US" sz="4400" dirty="0">
                  <a:effectLst/>
                  <a:latin typeface="Calibri" panose="020F0502020204030204" pitchFamily="34" charset="0"/>
                </a:rPr>
                <a:t> </a:t>
              </a:r>
              <a:r>
                <a:rPr lang="en-US" sz="4400" dirty="0">
                  <a:latin typeface="Calibri" panose="020F0502020204030204" pitchFamily="34" charset="0"/>
                </a:rPr>
                <a:t>+ 4e</a:t>
              </a:r>
              <a:r>
                <a:rPr lang="en-US" sz="4400" baseline="30000" dirty="0">
                  <a:effectLst/>
                  <a:latin typeface="Calibri" panose="020F0502020204030204" pitchFamily="34" charset="0"/>
                </a:rPr>
                <a:t>-</a:t>
              </a:r>
              <a:r>
                <a:rPr lang="en-US" sz="4400" dirty="0">
                  <a:effectLst/>
                  <a:latin typeface="Calibri" panose="020F0502020204030204" pitchFamily="34" charset="0"/>
                </a:rPr>
                <a:t> </a:t>
              </a:r>
              <a:r>
                <a:rPr lang="en-US" sz="4400" dirty="0">
                  <a:latin typeface="Calibri" panose="020F0502020204030204" pitchFamily="34" charset="0"/>
                </a:rPr>
                <a:t>+ O</a:t>
              </a:r>
              <a:r>
                <a:rPr lang="en-US" sz="4400" baseline="-25000" dirty="0">
                  <a:effectLst/>
                  <a:latin typeface="Calibri" panose="020F0502020204030204" pitchFamily="34" charset="0"/>
                </a:rPr>
                <a:t>2(g)</a:t>
              </a:r>
              <a:r>
                <a:rPr lang="en-US" sz="4400" dirty="0">
                  <a:effectLst/>
                  <a:latin typeface="Calibri" panose="020F0502020204030204" pitchFamily="34" charset="0"/>
                </a:rPr>
                <a:t> </a:t>
              </a:r>
              <a:endParaRPr lang="en-US" sz="4400" dirty="0">
                <a:effectLst/>
              </a:endParaRPr>
            </a:p>
          </p:txBody>
        </p:sp>
        <p:cxnSp>
          <p:nvCxnSpPr>
            <p:cNvPr id="8" name="Straight Connector 7">
              <a:extLst>
                <a:ext uri="{FF2B5EF4-FFF2-40B4-BE49-F238E27FC236}">
                  <a16:creationId xmlns:a16="http://schemas.microsoft.com/office/drawing/2014/main" id="{5BC1C473-F08F-694D-BE73-2138FED28E95}"/>
                </a:ext>
              </a:extLst>
            </p:cNvPr>
            <p:cNvCxnSpPr>
              <a:cxnSpLocks/>
            </p:cNvCxnSpPr>
            <p:nvPr/>
          </p:nvCxnSpPr>
          <p:spPr>
            <a:xfrm flipV="1">
              <a:off x="2648261" y="3550818"/>
              <a:ext cx="6895475" cy="1"/>
            </a:xfrm>
            <a:prstGeom prst="line">
              <a:avLst/>
            </a:prstGeom>
            <a:ln w="76200">
              <a:solidFill>
                <a:srgbClr val="003199"/>
              </a:solidFill>
            </a:ln>
          </p:spPr>
          <p:style>
            <a:lnRef idx="1">
              <a:schemeClr val="accent2"/>
            </a:lnRef>
            <a:fillRef idx="0">
              <a:schemeClr val="accent2"/>
            </a:fillRef>
            <a:effectRef idx="0">
              <a:schemeClr val="accent2"/>
            </a:effectRef>
            <a:fontRef idx="minor">
              <a:schemeClr val="tx1"/>
            </a:fontRef>
          </p:style>
        </p:cxnSp>
      </p:grpSp>
      <p:sp>
        <p:nvSpPr>
          <p:cNvPr id="3" name="Rectangle 2">
            <a:extLst>
              <a:ext uri="{FF2B5EF4-FFF2-40B4-BE49-F238E27FC236}">
                <a16:creationId xmlns:a16="http://schemas.microsoft.com/office/drawing/2014/main" id="{093A9894-CB27-3544-994C-FE8C1C82705C}"/>
              </a:ext>
            </a:extLst>
          </p:cNvPr>
          <p:cNvSpPr/>
          <p:nvPr/>
        </p:nvSpPr>
        <p:spPr>
          <a:xfrm>
            <a:off x="9543736" y="4314158"/>
            <a:ext cx="837393" cy="707886"/>
          </a:xfrm>
          <a:prstGeom prst="rect">
            <a:avLst/>
          </a:prstGeom>
        </p:spPr>
        <p:txBody>
          <a:bodyPr wrap="square">
            <a:spAutoFit/>
          </a:bodyPr>
          <a:lstStyle/>
          <a:p>
            <a:r>
              <a:rPr lang="en-US" sz="2000" dirty="0" err="1">
                <a:latin typeface="Helvetica" pitchFamily="2" charset="0"/>
              </a:rPr>
              <a:t>IrO</a:t>
            </a:r>
            <a:endParaRPr lang="en-US" sz="2000" baseline="-25000" dirty="0">
              <a:latin typeface="Helvetica" pitchFamily="2" charset="0"/>
            </a:endParaRPr>
          </a:p>
          <a:p>
            <a:r>
              <a:rPr lang="en-US" sz="2000" dirty="0" err="1">
                <a:latin typeface="Helvetica" pitchFamily="2" charset="0"/>
              </a:rPr>
              <a:t>RuO</a:t>
            </a:r>
            <a:endParaRPr lang="en-PR" sz="2000" dirty="0">
              <a:latin typeface="Helvetica" pitchFamily="2" charset="0"/>
            </a:endParaRPr>
          </a:p>
        </p:txBody>
      </p:sp>
    </p:spTree>
    <p:extLst>
      <p:ext uri="{BB962C8B-B14F-4D97-AF65-F5344CB8AC3E}">
        <p14:creationId xmlns:p14="http://schemas.microsoft.com/office/powerpoint/2010/main" val="387384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54B9E5-EC3C-EC47-9E74-7BA418884434}"/>
              </a:ext>
            </a:extLst>
          </p:cNvPr>
          <p:cNvPicPr>
            <a:picLocks noChangeAspect="1"/>
          </p:cNvPicPr>
          <p:nvPr/>
        </p:nvPicPr>
        <p:blipFill>
          <a:blip r:embed="rId2"/>
          <a:stretch>
            <a:fillRect/>
          </a:stretch>
        </p:blipFill>
        <p:spPr>
          <a:xfrm>
            <a:off x="6906483" y="1430377"/>
            <a:ext cx="4885509" cy="3997235"/>
          </a:xfrm>
          <a:prstGeom prst="rect">
            <a:avLst/>
          </a:prstGeom>
        </p:spPr>
      </p:pic>
      <p:pic>
        <p:nvPicPr>
          <p:cNvPr id="5" name="Imagen 80">
            <a:extLst>
              <a:ext uri="{FF2B5EF4-FFF2-40B4-BE49-F238E27FC236}">
                <a16:creationId xmlns:a16="http://schemas.microsoft.com/office/drawing/2014/main" id="{E73738DF-7D1E-5647-AFB3-D92466C348DD}"/>
              </a:ext>
            </a:extLst>
          </p:cNvPr>
          <p:cNvPicPr>
            <a:picLocks noChangeAspect="1"/>
          </p:cNvPicPr>
          <p:nvPr/>
        </p:nvPicPr>
        <p:blipFill>
          <a:blip r:embed="rId3"/>
          <a:stretch>
            <a:fillRect/>
          </a:stretch>
        </p:blipFill>
        <p:spPr>
          <a:xfrm>
            <a:off x="0" y="-5"/>
            <a:ext cx="6409508" cy="6858000"/>
          </a:xfrm>
          <a:prstGeom prst="rect">
            <a:avLst/>
          </a:prstGeom>
          <a:effectLst>
            <a:reflection stA="0" endPos="65000" dist="50800" dir="5400000" sy="-100000" algn="bl" rotWithShape="0"/>
            <a:softEdge rad="0"/>
          </a:effectLst>
        </p:spPr>
      </p:pic>
      <p:sp>
        <p:nvSpPr>
          <p:cNvPr id="6" name="Rectangle 5">
            <a:extLst>
              <a:ext uri="{FF2B5EF4-FFF2-40B4-BE49-F238E27FC236}">
                <a16:creationId xmlns:a16="http://schemas.microsoft.com/office/drawing/2014/main" id="{0A5039C4-29DA-D946-937D-739EA7246B97}"/>
              </a:ext>
            </a:extLst>
          </p:cNvPr>
          <p:cNvSpPr/>
          <p:nvPr/>
        </p:nvSpPr>
        <p:spPr>
          <a:xfrm>
            <a:off x="6636797" y="365761"/>
            <a:ext cx="5424883" cy="707886"/>
          </a:xfrm>
          <a:prstGeom prst="rect">
            <a:avLst/>
          </a:prstGeom>
        </p:spPr>
        <p:txBody>
          <a:bodyPr wrap="none">
            <a:spAutoFit/>
          </a:bodyPr>
          <a:lstStyle/>
          <a:p>
            <a:r>
              <a:rPr lang="en-PR" sz="4000" b="1" dirty="0">
                <a:ln w="22225">
                  <a:solidFill>
                    <a:schemeClr val="accent4"/>
                  </a:solidFill>
                  <a:prstDash val="solid"/>
                </a:ln>
                <a:solidFill>
                  <a:sysClr val="windowText" lastClr="000000"/>
                </a:solidFill>
                <a:latin typeface="Helvetica" pitchFamily="2" charset="0"/>
              </a:rPr>
              <a:t>Zirconium Phosphate</a:t>
            </a:r>
          </a:p>
        </p:txBody>
      </p:sp>
    </p:spTree>
    <p:extLst>
      <p:ext uri="{BB962C8B-B14F-4D97-AF65-F5344CB8AC3E}">
        <p14:creationId xmlns:p14="http://schemas.microsoft.com/office/powerpoint/2010/main" val="229417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A2736A3-6BDF-BF4B-9023-A80E336AFDE3}"/>
              </a:ext>
            </a:extLst>
          </p:cNvPr>
          <p:cNvGrpSpPr/>
          <p:nvPr/>
        </p:nvGrpSpPr>
        <p:grpSpPr>
          <a:xfrm>
            <a:off x="1756353" y="890296"/>
            <a:ext cx="3439704" cy="5849877"/>
            <a:chOff x="1263558" y="3002231"/>
            <a:chExt cx="4488292" cy="7708580"/>
          </a:xfrm>
        </p:grpSpPr>
        <p:pic>
          <p:nvPicPr>
            <p:cNvPr id="20" name="Picture 19">
              <a:extLst>
                <a:ext uri="{FF2B5EF4-FFF2-40B4-BE49-F238E27FC236}">
                  <a16:creationId xmlns:a16="http://schemas.microsoft.com/office/drawing/2014/main" id="{AF6C70BC-AFAC-ED41-959F-6ACD774A241C}"/>
                </a:ext>
              </a:extLst>
            </p:cNvPr>
            <p:cNvPicPr>
              <a:picLocks noChangeAspect="1"/>
            </p:cNvPicPr>
            <p:nvPr/>
          </p:nvPicPr>
          <p:blipFill>
            <a:blip r:embed="rId2"/>
            <a:stretch>
              <a:fillRect/>
            </a:stretch>
          </p:blipFill>
          <p:spPr>
            <a:xfrm>
              <a:off x="1263558" y="3002231"/>
              <a:ext cx="4488292" cy="3820886"/>
            </a:xfrm>
            <a:prstGeom prst="rect">
              <a:avLst/>
            </a:prstGeom>
          </p:spPr>
        </p:pic>
        <p:pic>
          <p:nvPicPr>
            <p:cNvPr id="21" name="Picture 20">
              <a:extLst>
                <a:ext uri="{FF2B5EF4-FFF2-40B4-BE49-F238E27FC236}">
                  <a16:creationId xmlns:a16="http://schemas.microsoft.com/office/drawing/2014/main" id="{3A81ABE8-41D5-0742-AFD5-82DAD107BA0F}"/>
                </a:ext>
              </a:extLst>
            </p:cNvPr>
            <p:cNvPicPr>
              <a:picLocks noChangeAspect="1"/>
            </p:cNvPicPr>
            <p:nvPr/>
          </p:nvPicPr>
          <p:blipFill>
            <a:blip r:embed="rId3"/>
            <a:stretch>
              <a:fillRect/>
            </a:stretch>
          </p:blipFill>
          <p:spPr>
            <a:xfrm>
              <a:off x="1263558" y="7109397"/>
              <a:ext cx="4209974" cy="3601414"/>
            </a:xfrm>
            <a:prstGeom prst="rect">
              <a:avLst/>
            </a:prstGeom>
          </p:spPr>
        </p:pic>
      </p:grpSp>
      <p:pic>
        <p:nvPicPr>
          <p:cNvPr id="12" name="Picture 11">
            <a:extLst>
              <a:ext uri="{FF2B5EF4-FFF2-40B4-BE49-F238E27FC236}">
                <a16:creationId xmlns:a16="http://schemas.microsoft.com/office/drawing/2014/main" id="{C5E74D7F-196A-DA4F-9516-9D9BD7BFA87F}"/>
              </a:ext>
            </a:extLst>
          </p:cNvPr>
          <p:cNvPicPr>
            <a:picLocks noChangeAspect="1"/>
          </p:cNvPicPr>
          <p:nvPr/>
        </p:nvPicPr>
        <p:blipFill>
          <a:blip r:embed="rId4"/>
          <a:stretch>
            <a:fillRect/>
          </a:stretch>
        </p:blipFill>
        <p:spPr>
          <a:xfrm>
            <a:off x="1257603" y="-3106152"/>
            <a:ext cx="3225598" cy="2658609"/>
          </a:xfrm>
          <a:prstGeom prst="rect">
            <a:avLst/>
          </a:prstGeom>
        </p:spPr>
      </p:pic>
      <p:pic>
        <p:nvPicPr>
          <p:cNvPr id="13" name="Picture 12">
            <a:extLst>
              <a:ext uri="{FF2B5EF4-FFF2-40B4-BE49-F238E27FC236}">
                <a16:creationId xmlns:a16="http://schemas.microsoft.com/office/drawing/2014/main" id="{5543C896-A292-7442-9C68-D1AE75A0B6DC}"/>
              </a:ext>
            </a:extLst>
          </p:cNvPr>
          <p:cNvPicPr>
            <a:picLocks noChangeAspect="1"/>
          </p:cNvPicPr>
          <p:nvPr/>
        </p:nvPicPr>
        <p:blipFill>
          <a:blip r:embed="rId5"/>
          <a:stretch>
            <a:fillRect/>
          </a:stretch>
        </p:blipFill>
        <p:spPr>
          <a:xfrm>
            <a:off x="5749290" y="-3040951"/>
            <a:ext cx="3225598" cy="2432505"/>
          </a:xfrm>
          <a:prstGeom prst="rect">
            <a:avLst/>
          </a:prstGeom>
        </p:spPr>
      </p:pic>
      <p:pic>
        <p:nvPicPr>
          <p:cNvPr id="15" name="Picture 14">
            <a:extLst>
              <a:ext uri="{FF2B5EF4-FFF2-40B4-BE49-F238E27FC236}">
                <a16:creationId xmlns:a16="http://schemas.microsoft.com/office/drawing/2014/main" id="{8727FEB2-DC92-684D-A841-7403AE66B517}"/>
              </a:ext>
            </a:extLst>
          </p:cNvPr>
          <p:cNvPicPr>
            <a:picLocks noChangeAspect="1"/>
          </p:cNvPicPr>
          <p:nvPr/>
        </p:nvPicPr>
        <p:blipFill>
          <a:blip r:embed="rId6"/>
          <a:stretch>
            <a:fillRect/>
          </a:stretch>
        </p:blipFill>
        <p:spPr>
          <a:xfrm>
            <a:off x="7179431" y="-3109887"/>
            <a:ext cx="3225598" cy="2259910"/>
          </a:xfrm>
          <a:prstGeom prst="rect">
            <a:avLst/>
          </a:prstGeom>
        </p:spPr>
      </p:pic>
      <p:grpSp>
        <p:nvGrpSpPr>
          <p:cNvPr id="3" name="Group 2">
            <a:extLst>
              <a:ext uri="{FF2B5EF4-FFF2-40B4-BE49-F238E27FC236}">
                <a16:creationId xmlns:a16="http://schemas.microsoft.com/office/drawing/2014/main" id="{D6C82984-8054-184E-BF3F-C119E9D0EC5A}"/>
              </a:ext>
            </a:extLst>
          </p:cNvPr>
          <p:cNvGrpSpPr/>
          <p:nvPr/>
        </p:nvGrpSpPr>
        <p:grpSpPr>
          <a:xfrm>
            <a:off x="7362089" y="911335"/>
            <a:ext cx="3073558" cy="5828838"/>
            <a:chOff x="8451580" y="918207"/>
            <a:chExt cx="3073558" cy="5828838"/>
          </a:xfrm>
        </p:grpSpPr>
        <p:pic>
          <p:nvPicPr>
            <p:cNvPr id="25" name="Picture 24">
              <a:extLst>
                <a:ext uri="{FF2B5EF4-FFF2-40B4-BE49-F238E27FC236}">
                  <a16:creationId xmlns:a16="http://schemas.microsoft.com/office/drawing/2014/main" id="{2C6AF764-D3D3-A74E-814C-CE632EA80756}"/>
                </a:ext>
              </a:extLst>
            </p:cNvPr>
            <p:cNvPicPr>
              <a:picLocks noChangeAspect="1"/>
            </p:cNvPicPr>
            <p:nvPr/>
          </p:nvPicPr>
          <p:blipFill>
            <a:blip r:embed="rId7"/>
            <a:stretch>
              <a:fillRect/>
            </a:stretch>
          </p:blipFill>
          <p:spPr>
            <a:xfrm>
              <a:off x="8655597" y="4014010"/>
              <a:ext cx="2665524" cy="2733035"/>
            </a:xfrm>
            <a:prstGeom prst="rect">
              <a:avLst/>
            </a:prstGeom>
          </p:spPr>
        </p:pic>
        <p:pic>
          <p:nvPicPr>
            <p:cNvPr id="6" name="Picture 5">
              <a:extLst>
                <a:ext uri="{FF2B5EF4-FFF2-40B4-BE49-F238E27FC236}">
                  <a16:creationId xmlns:a16="http://schemas.microsoft.com/office/drawing/2014/main" id="{A540D286-B069-FD43-9BF9-406A02198A91}"/>
                </a:ext>
              </a:extLst>
            </p:cNvPr>
            <p:cNvPicPr>
              <a:picLocks noChangeAspect="1"/>
            </p:cNvPicPr>
            <p:nvPr/>
          </p:nvPicPr>
          <p:blipFill>
            <a:blip r:embed="rId8"/>
            <a:stretch>
              <a:fillRect/>
            </a:stretch>
          </p:blipFill>
          <p:spPr>
            <a:xfrm>
              <a:off x="8451580" y="918207"/>
              <a:ext cx="3073558" cy="2733036"/>
            </a:xfrm>
            <a:prstGeom prst="rect">
              <a:avLst/>
            </a:prstGeom>
          </p:spPr>
        </p:pic>
      </p:grpSp>
      <p:sp>
        <p:nvSpPr>
          <p:cNvPr id="18" name="Right Arrow 17">
            <a:extLst>
              <a:ext uri="{FF2B5EF4-FFF2-40B4-BE49-F238E27FC236}">
                <a16:creationId xmlns:a16="http://schemas.microsoft.com/office/drawing/2014/main" id="{3F448204-8ADF-4D4E-B16D-9DCF59896DF5}"/>
              </a:ext>
            </a:extLst>
          </p:cNvPr>
          <p:cNvSpPr/>
          <p:nvPr/>
        </p:nvSpPr>
        <p:spPr>
          <a:xfrm>
            <a:off x="5334436" y="2979544"/>
            <a:ext cx="1523128" cy="89891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PR"/>
          </a:p>
        </p:txBody>
      </p:sp>
      <p:sp>
        <p:nvSpPr>
          <p:cNvPr id="24" name="Rectangle 23">
            <a:extLst>
              <a:ext uri="{FF2B5EF4-FFF2-40B4-BE49-F238E27FC236}">
                <a16:creationId xmlns:a16="http://schemas.microsoft.com/office/drawing/2014/main" id="{DDB9AE30-21D7-5E4A-BBF5-C4F4B3848998}"/>
              </a:ext>
            </a:extLst>
          </p:cNvPr>
          <p:cNvSpPr/>
          <p:nvPr/>
        </p:nvSpPr>
        <p:spPr>
          <a:xfrm>
            <a:off x="0" y="203449"/>
            <a:ext cx="12192000" cy="707886"/>
          </a:xfrm>
          <a:prstGeom prst="rect">
            <a:avLst/>
          </a:prstGeom>
        </p:spPr>
        <p:txBody>
          <a:bodyPr wrap="square">
            <a:spAutoFit/>
          </a:bodyPr>
          <a:lstStyle/>
          <a:p>
            <a:pPr algn="ctr"/>
            <a:r>
              <a:rPr lang="en-US" sz="4000" b="1" dirty="0">
                <a:ln w="22225">
                  <a:solidFill>
                    <a:schemeClr val="accent4"/>
                  </a:solidFill>
                  <a:prstDash val="solid"/>
                </a:ln>
                <a:solidFill>
                  <a:sysClr val="windowText" lastClr="000000"/>
                </a:solidFill>
                <a:latin typeface="Helvetica" pitchFamily="2" charset="0"/>
              </a:rPr>
              <a:t>Improving OER Catalysis on </a:t>
            </a:r>
            <a:r>
              <a:rPr lang="en-US" sz="4000" b="1" dirty="0" err="1">
                <a:ln w="22225">
                  <a:solidFill>
                    <a:schemeClr val="accent4"/>
                  </a:solidFill>
                  <a:prstDash val="solid"/>
                </a:ln>
                <a:solidFill>
                  <a:sysClr val="windowText" lastClr="000000"/>
                </a:solidFill>
                <a:latin typeface="Helvetica" pitchFamily="2" charset="0"/>
              </a:rPr>
              <a:t>ZrP</a:t>
            </a:r>
            <a:r>
              <a:rPr lang="en-US" sz="4000" b="1" dirty="0">
                <a:ln w="22225">
                  <a:solidFill>
                    <a:schemeClr val="accent4"/>
                  </a:solidFill>
                  <a:prstDash val="solid"/>
                </a:ln>
                <a:solidFill>
                  <a:sysClr val="windowText" lastClr="000000"/>
                </a:solidFill>
                <a:latin typeface="Helvetica" pitchFamily="2" charset="0"/>
              </a:rPr>
              <a:t> Supports</a:t>
            </a:r>
            <a:endParaRPr lang="en-PR" sz="4000" b="1" dirty="0">
              <a:ln w="22225">
                <a:solidFill>
                  <a:schemeClr val="accent4"/>
                </a:solidFill>
                <a:prstDash val="solid"/>
              </a:ln>
              <a:solidFill>
                <a:sysClr val="windowText" lastClr="000000"/>
              </a:solidFill>
            </a:endParaRPr>
          </a:p>
        </p:txBody>
      </p:sp>
    </p:spTree>
    <p:extLst>
      <p:ext uri="{BB962C8B-B14F-4D97-AF65-F5344CB8AC3E}">
        <p14:creationId xmlns:p14="http://schemas.microsoft.com/office/powerpoint/2010/main" val="215949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A67AE9B-CEC6-3742-8B88-31E820D35B10}"/>
              </a:ext>
            </a:extLst>
          </p:cNvPr>
          <p:cNvSpPr/>
          <p:nvPr/>
        </p:nvSpPr>
        <p:spPr>
          <a:xfrm>
            <a:off x="1645920" y="872338"/>
            <a:ext cx="3550137" cy="5904000"/>
          </a:xfrm>
          <a:prstGeom prst="rect">
            <a:avLst/>
          </a:prstGeom>
          <a:solidFill>
            <a:schemeClr val="bg2">
              <a:alpha val="41099"/>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dirty="0"/>
          </a:p>
        </p:txBody>
      </p:sp>
      <p:grpSp>
        <p:nvGrpSpPr>
          <p:cNvPr id="4" name="Group 3">
            <a:extLst>
              <a:ext uri="{FF2B5EF4-FFF2-40B4-BE49-F238E27FC236}">
                <a16:creationId xmlns:a16="http://schemas.microsoft.com/office/drawing/2014/main" id="{EA2736A3-6BDF-BF4B-9023-A80E336AFDE3}"/>
              </a:ext>
            </a:extLst>
          </p:cNvPr>
          <p:cNvGrpSpPr/>
          <p:nvPr/>
        </p:nvGrpSpPr>
        <p:grpSpPr>
          <a:xfrm>
            <a:off x="1756353" y="890296"/>
            <a:ext cx="3439704" cy="5849877"/>
            <a:chOff x="1263558" y="3002231"/>
            <a:chExt cx="4488292" cy="7708580"/>
          </a:xfrm>
        </p:grpSpPr>
        <p:pic>
          <p:nvPicPr>
            <p:cNvPr id="20" name="Picture 19">
              <a:extLst>
                <a:ext uri="{FF2B5EF4-FFF2-40B4-BE49-F238E27FC236}">
                  <a16:creationId xmlns:a16="http://schemas.microsoft.com/office/drawing/2014/main" id="{AF6C70BC-AFAC-ED41-959F-6ACD774A241C}"/>
                </a:ext>
              </a:extLst>
            </p:cNvPr>
            <p:cNvPicPr>
              <a:picLocks noChangeAspect="1"/>
            </p:cNvPicPr>
            <p:nvPr/>
          </p:nvPicPr>
          <p:blipFill>
            <a:blip r:embed="rId2"/>
            <a:stretch>
              <a:fillRect/>
            </a:stretch>
          </p:blipFill>
          <p:spPr>
            <a:xfrm>
              <a:off x="1263558" y="3002231"/>
              <a:ext cx="4488292" cy="3820886"/>
            </a:xfrm>
            <a:prstGeom prst="rect">
              <a:avLst/>
            </a:prstGeom>
          </p:spPr>
        </p:pic>
        <p:pic>
          <p:nvPicPr>
            <p:cNvPr id="21" name="Picture 20">
              <a:extLst>
                <a:ext uri="{FF2B5EF4-FFF2-40B4-BE49-F238E27FC236}">
                  <a16:creationId xmlns:a16="http://schemas.microsoft.com/office/drawing/2014/main" id="{3A81ABE8-41D5-0742-AFD5-82DAD107BA0F}"/>
                </a:ext>
              </a:extLst>
            </p:cNvPr>
            <p:cNvPicPr>
              <a:picLocks noChangeAspect="1"/>
            </p:cNvPicPr>
            <p:nvPr/>
          </p:nvPicPr>
          <p:blipFill>
            <a:blip r:embed="rId3"/>
            <a:stretch>
              <a:fillRect/>
            </a:stretch>
          </p:blipFill>
          <p:spPr>
            <a:xfrm>
              <a:off x="1263558" y="7109397"/>
              <a:ext cx="4209974" cy="3601414"/>
            </a:xfrm>
            <a:prstGeom prst="rect">
              <a:avLst/>
            </a:prstGeom>
          </p:spPr>
        </p:pic>
      </p:grpSp>
      <p:pic>
        <p:nvPicPr>
          <p:cNvPr id="12" name="Picture 11">
            <a:extLst>
              <a:ext uri="{FF2B5EF4-FFF2-40B4-BE49-F238E27FC236}">
                <a16:creationId xmlns:a16="http://schemas.microsoft.com/office/drawing/2014/main" id="{C5E74D7F-196A-DA4F-9516-9D9BD7BFA87F}"/>
              </a:ext>
            </a:extLst>
          </p:cNvPr>
          <p:cNvPicPr>
            <a:picLocks noChangeAspect="1"/>
          </p:cNvPicPr>
          <p:nvPr/>
        </p:nvPicPr>
        <p:blipFill>
          <a:blip r:embed="rId4"/>
          <a:stretch>
            <a:fillRect/>
          </a:stretch>
        </p:blipFill>
        <p:spPr>
          <a:xfrm>
            <a:off x="1257603" y="-3106152"/>
            <a:ext cx="3225598" cy="2658609"/>
          </a:xfrm>
          <a:prstGeom prst="rect">
            <a:avLst/>
          </a:prstGeom>
        </p:spPr>
      </p:pic>
      <p:pic>
        <p:nvPicPr>
          <p:cNvPr id="13" name="Picture 12">
            <a:extLst>
              <a:ext uri="{FF2B5EF4-FFF2-40B4-BE49-F238E27FC236}">
                <a16:creationId xmlns:a16="http://schemas.microsoft.com/office/drawing/2014/main" id="{5543C896-A292-7442-9C68-D1AE75A0B6DC}"/>
              </a:ext>
            </a:extLst>
          </p:cNvPr>
          <p:cNvPicPr>
            <a:picLocks noChangeAspect="1"/>
          </p:cNvPicPr>
          <p:nvPr/>
        </p:nvPicPr>
        <p:blipFill>
          <a:blip r:embed="rId5"/>
          <a:stretch>
            <a:fillRect/>
          </a:stretch>
        </p:blipFill>
        <p:spPr>
          <a:xfrm>
            <a:off x="5749290" y="-3040951"/>
            <a:ext cx="3225598" cy="2432505"/>
          </a:xfrm>
          <a:prstGeom prst="rect">
            <a:avLst/>
          </a:prstGeom>
        </p:spPr>
      </p:pic>
      <p:pic>
        <p:nvPicPr>
          <p:cNvPr id="15" name="Picture 14">
            <a:extLst>
              <a:ext uri="{FF2B5EF4-FFF2-40B4-BE49-F238E27FC236}">
                <a16:creationId xmlns:a16="http://schemas.microsoft.com/office/drawing/2014/main" id="{8727FEB2-DC92-684D-A841-7403AE66B517}"/>
              </a:ext>
            </a:extLst>
          </p:cNvPr>
          <p:cNvPicPr>
            <a:picLocks noChangeAspect="1"/>
          </p:cNvPicPr>
          <p:nvPr/>
        </p:nvPicPr>
        <p:blipFill>
          <a:blip r:embed="rId6"/>
          <a:stretch>
            <a:fillRect/>
          </a:stretch>
        </p:blipFill>
        <p:spPr>
          <a:xfrm>
            <a:off x="7179431" y="-3109887"/>
            <a:ext cx="3225598" cy="2259910"/>
          </a:xfrm>
          <a:prstGeom prst="rect">
            <a:avLst/>
          </a:prstGeom>
        </p:spPr>
      </p:pic>
      <p:grpSp>
        <p:nvGrpSpPr>
          <p:cNvPr id="3" name="Group 2">
            <a:extLst>
              <a:ext uri="{FF2B5EF4-FFF2-40B4-BE49-F238E27FC236}">
                <a16:creationId xmlns:a16="http://schemas.microsoft.com/office/drawing/2014/main" id="{D6C82984-8054-184E-BF3F-C119E9D0EC5A}"/>
              </a:ext>
            </a:extLst>
          </p:cNvPr>
          <p:cNvGrpSpPr/>
          <p:nvPr/>
        </p:nvGrpSpPr>
        <p:grpSpPr>
          <a:xfrm>
            <a:off x="7362089" y="911335"/>
            <a:ext cx="3073558" cy="5828838"/>
            <a:chOff x="8451580" y="918207"/>
            <a:chExt cx="3073558" cy="5828838"/>
          </a:xfrm>
        </p:grpSpPr>
        <p:pic>
          <p:nvPicPr>
            <p:cNvPr id="25" name="Picture 24">
              <a:extLst>
                <a:ext uri="{FF2B5EF4-FFF2-40B4-BE49-F238E27FC236}">
                  <a16:creationId xmlns:a16="http://schemas.microsoft.com/office/drawing/2014/main" id="{2C6AF764-D3D3-A74E-814C-CE632EA80756}"/>
                </a:ext>
              </a:extLst>
            </p:cNvPr>
            <p:cNvPicPr>
              <a:picLocks noChangeAspect="1"/>
            </p:cNvPicPr>
            <p:nvPr/>
          </p:nvPicPr>
          <p:blipFill>
            <a:blip r:embed="rId7"/>
            <a:stretch>
              <a:fillRect/>
            </a:stretch>
          </p:blipFill>
          <p:spPr>
            <a:xfrm>
              <a:off x="8655597" y="4014010"/>
              <a:ext cx="2665524" cy="2733035"/>
            </a:xfrm>
            <a:prstGeom prst="rect">
              <a:avLst/>
            </a:prstGeom>
          </p:spPr>
        </p:pic>
        <p:pic>
          <p:nvPicPr>
            <p:cNvPr id="6" name="Picture 5">
              <a:extLst>
                <a:ext uri="{FF2B5EF4-FFF2-40B4-BE49-F238E27FC236}">
                  <a16:creationId xmlns:a16="http://schemas.microsoft.com/office/drawing/2014/main" id="{A540D286-B069-FD43-9BF9-406A02198A91}"/>
                </a:ext>
              </a:extLst>
            </p:cNvPr>
            <p:cNvPicPr>
              <a:picLocks noChangeAspect="1"/>
            </p:cNvPicPr>
            <p:nvPr/>
          </p:nvPicPr>
          <p:blipFill>
            <a:blip r:embed="rId8"/>
            <a:stretch>
              <a:fillRect/>
            </a:stretch>
          </p:blipFill>
          <p:spPr>
            <a:xfrm>
              <a:off x="8451580" y="918207"/>
              <a:ext cx="3073558" cy="2733036"/>
            </a:xfrm>
            <a:prstGeom prst="rect">
              <a:avLst/>
            </a:prstGeom>
          </p:spPr>
        </p:pic>
      </p:grpSp>
      <p:sp>
        <p:nvSpPr>
          <p:cNvPr id="18" name="Right Arrow 17">
            <a:extLst>
              <a:ext uri="{FF2B5EF4-FFF2-40B4-BE49-F238E27FC236}">
                <a16:creationId xmlns:a16="http://schemas.microsoft.com/office/drawing/2014/main" id="{3F448204-8ADF-4D4E-B16D-9DCF59896DF5}"/>
              </a:ext>
            </a:extLst>
          </p:cNvPr>
          <p:cNvSpPr/>
          <p:nvPr/>
        </p:nvSpPr>
        <p:spPr>
          <a:xfrm>
            <a:off x="5334436" y="2979544"/>
            <a:ext cx="1523128" cy="89891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PR"/>
          </a:p>
        </p:txBody>
      </p:sp>
      <p:sp>
        <p:nvSpPr>
          <p:cNvPr id="24" name="Rectangle 23">
            <a:extLst>
              <a:ext uri="{FF2B5EF4-FFF2-40B4-BE49-F238E27FC236}">
                <a16:creationId xmlns:a16="http://schemas.microsoft.com/office/drawing/2014/main" id="{DDB9AE30-21D7-5E4A-BBF5-C4F4B3848998}"/>
              </a:ext>
            </a:extLst>
          </p:cNvPr>
          <p:cNvSpPr/>
          <p:nvPr/>
        </p:nvSpPr>
        <p:spPr>
          <a:xfrm>
            <a:off x="0" y="203449"/>
            <a:ext cx="12192000" cy="707886"/>
          </a:xfrm>
          <a:prstGeom prst="rect">
            <a:avLst/>
          </a:prstGeom>
        </p:spPr>
        <p:txBody>
          <a:bodyPr wrap="square">
            <a:spAutoFit/>
          </a:bodyPr>
          <a:lstStyle/>
          <a:p>
            <a:pPr algn="ctr"/>
            <a:r>
              <a:rPr lang="en-US" sz="4000" b="1" dirty="0">
                <a:ln w="22225">
                  <a:solidFill>
                    <a:schemeClr val="accent4"/>
                  </a:solidFill>
                  <a:prstDash val="solid"/>
                </a:ln>
                <a:solidFill>
                  <a:sysClr val="windowText" lastClr="000000"/>
                </a:solidFill>
                <a:latin typeface="Helvetica" pitchFamily="2" charset="0"/>
              </a:rPr>
              <a:t>Improving OER Catalysis on </a:t>
            </a:r>
            <a:r>
              <a:rPr lang="en-US" sz="4000" b="1" dirty="0" err="1">
                <a:ln w="22225">
                  <a:solidFill>
                    <a:schemeClr val="accent4"/>
                  </a:solidFill>
                  <a:prstDash val="solid"/>
                </a:ln>
                <a:solidFill>
                  <a:sysClr val="windowText" lastClr="000000"/>
                </a:solidFill>
                <a:latin typeface="Helvetica" pitchFamily="2" charset="0"/>
              </a:rPr>
              <a:t>ZrP</a:t>
            </a:r>
            <a:r>
              <a:rPr lang="en-US" sz="4000" b="1" dirty="0">
                <a:ln w="22225">
                  <a:solidFill>
                    <a:schemeClr val="accent4"/>
                  </a:solidFill>
                  <a:prstDash val="solid"/>
                </a:ln>
                <a:solidFill>
                  <a:sysClr val="windowText" lastClr="000000"/>
                </a:solidFill>
                <a:latin typeface="Helvetica" pitchFamily="2" charset="0"/>
              </a:rPr>
              <a:t> Supports</a:t>
            </a:r>
            <a:endParaRPr lang="en-PR" sz="4000" b="1" dirty="0">
              <a:ln w="22225">
                <a:solidFill>
                  <a:schemeClr val="accent4"/>
                </a:solidFill>
                <a:prstDash val="solid"/>
              </a:ln>
              <a:solidFill>
                <a:sysClr val="windowText" lastClr="000000"/>
              </a:solidFill>
            </a:endParaRPr>
          </a:p>
        </p:txBody>
      </p:sp>
    </p:spTree>
    <p:extLst>
      <p:ext uri="{BB962C8B-B14F-4D97-AF65-F5344CB8AC3E}">
        <p14:creationId xmlns:p14="http://schemas.microsoft.com/office/powerpoint/2010/main" val="61264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CBA68D3-80C6-FA49-B2F7-9A9FE0A0E20E}"/>
              </a:ext>
            </a:extLst>
          </p:cNvPr>
          <p:cNvSpPr/>
          <p:nvPr/>
        </p:nvSpPr>
        <p:spPr>
          <a:xfrm>
            <a:off x="0" y="-17609"/>
            <a:ext cx="12283440" cy="3950255"/>
          </a:xfrm>
          <a:prstGeom prst="rect">
            <a:avLst/>
          </a:prstGeom>
          <a:gradFill flip="none" rotWithShape="1">
            <a:gsLst>
              <a:gs pos="100000">
                <a:srgbClr val="FFFFFF">
                  <a:alpha val="18892"/>
                </a:srgbClr>
              </a:gs>
              <a:gs pos="92000">
                <a:schemeClr val="tx1">
                  <a:alpha val="7239"/>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dirty="0"/>
          </a:p>
        </p:txBody>
      </p:sp>
      <p:grpSp>
        <p:nvGrpSpPr>
          <p:cNvPr id="17" name="Group 16">
            <a:extLst>
              <a:ext uri="{FF2B5EF4-FFF2-40B4-BE49-F238E27FC236}">
                <a16:creationId xmlns:a16="http://schemas.microsoft.com/office/drawing/2014/main" id="{84FEAFEE-8E63-6B46-A1CD-0AD3DA1C193D}"/>
              </a:ext>
            </a:extLst>
          </p:cNvPr>
          <p:cNvGrpSpPr/>
          <p:nvPr/>
        </p:nvGrpSpPr>
        <p:grpSpPr>
          <a:xfrm>
            <a:off x="1924767" y="109525"/>
            <a:ext cx="8625583" cy="3683975"/>
            <a:chOff x="-509380" y="710431"/>
            <a:chExt cx="8625583" cy="3683975"/>
          </a:xfrm>
        </p:grpSpPr>
        <p:pic>
          <p:nvPicPr>
            <p:cNvPr id="18" name="Picture 17">
              <a:extLst>
                <a:ext uri="{FF2B5EF4-FFF2-40B4-BE49-F238E27FC236}">
                  <a16:creationId xmlns:a16="http://schemas.microsoft.com/office/drawing/2014/main" id="{5586B1E3-0B51-D346-82DF-E4039F2C0E33}"/>
                </a:ext>
              </a:extLst>
            </p:cNvPr>
            <p:cNvPicPr>
              <a:picLocks noChangeAspect="1"/>
            </p:cNvPicPr>
            <p:nvPr/>
          </p:nvPicPr>
          <p:blipFill>
            <a:blip r:embed="rId2"/>
            <a:stretch>
              <a:fillRect/>
            </a:stretch>
          </p:blipFill>
          <p:spPr>
            <a:xfrm>
              <a:off x="4114883" y="988080"/>
              <a:ext cx="4001320" cy="3406326"/>
            </a:xfrm>
            <a:prstGeom prst="rect">
              <a:avLst/>
            </a:prstGeom>
          </p:spPr>
        </p:pic>
        <p:pic>
          <p:nvPicPr>
            <p:cNvPr id="19" name="Picture 18">
              <a:extLst>
                <a:ext uri="{FF2B5EF4-FFF2-40B4-BE49-F238E27FC236}">
                  <a16:creationId xmlns:a16="http://schemas.microsoft.com/office/drawing/2014/main" id="{E7427D73-DC48-4F4B-B92D-D606B164C2D4}"/>
                </a:ext>
              </a:extLst>
            </p:cNvPr>
            <p:cNvPicPr>
              <a:picLocks noChangeAspect="1"/>
            </p:cNvPicPr>
            <p:nvPr/>
          </p:nvPicPr>
          <p:blipFill>
            <a:blip r:embed="rId3"/>
            <a:stretch>
              <a:fillRect/>
            </a:stretch>
          </p:blipFill>
          <p:spPr>
            <a:xfrm>
              <a:off x="-509380" y="710431"/>
              <a:ext cx="4001320" cy="3319475"/>
            </a:xfrm>
            <a:prstGeom prst="rect">
              <a:avLst/>
            </a:prstGeom>
          </p:spPr>
        </p:pic>
      </p:grpSp>
      <p:grpSp>
        <p:nvGrpSpPr>
          <p:cNvPr id="11" name="Agrupar 51">
            <a:extLst>
              <a:ext uri="{FF2B5EF4-FFF2-40B4-BE49-F238E27FC236}">
                <a16:creationId xmlns:a16="http://schemas.microsoft.com/office/drawing/2014/main" id="{2B0688BF-C278-A04F-9BE0-A8018260305E}"/>
              </a:ext>
            </a:extLst>
          </p:cNvPr>
          <p:cNvGrpSpPr/>
          <p:nvPr/>
        </p:nvGrpSpPr>
        <p:grpSpPr>
          <a:xfrm>
            <a:off x="2843080" y="3833783"/>
            <a:ext cx="6166014" cy="2948520"/>
            <a:chOff x="1869987" y="1889760"/>
            <a:chExt cx="9156231" cy="3967853"/>
          </a:xfrm>
        </p:grpSpPr>
        <p:pic>
          <p:nvPicPr>
            <p:cNvPr id="12" name="Picture 2">
              <a:extLst>
                <a:ext uri="{FF2B5EF4-FFF2-40B4-BE49-F238E27FC236}">
                  <a16:creationId xmlns:a16="http://schemas.microsoft.com/office/drawing/2014/main" id="{9A3D760F-589C-6643-8F08-F923551060F6}"/>
                </a:ext>
              </a:extLst>
            </p:cNvPr>
            <p:cNvPicPr>
              <a:picLocks noChangeAspect="1"/>
            </p:cNvPicPr>
            <p:nvPr/>
          </p:nvPicPr>
          <p:blipFill rotWithShape="1">
            <a:blip r:embed="rId4"/>
            <a:srcRect r="52014"/>
            <a:stretch/>
          </p:blipFill>
          <p:spPr>
            <a:xfrm>
              <a:off x="6233029" y="1943100"/>
              <a:ext cx="4793189" cy="3914513"/>
            </a:xfrm>
            <a:prstGeom prst="rect">
              <a:avLst/>
            </a:prstGeom>
          </p:spPr>
        </p:pic>
        <p:pic>
          <p:nvPicPr>
            <p:cNvPr id="13" name="Picture 5">
              <a:extLst>
                <a:ext uri="{FF2B5EF4-FFF2-40B4-BE49-F238E27FC236}">
                  <a16:creationId xmlns:a16="http://schemas.microsoft.com/office/drawing/2014/main" id="{0B527D77-A8C1-B741-A87E-A09AFF673F89}"/>
                </a:ext>
              </a:extLst>
            </p:cNvPr>
            <p:cNvPicPr>
              <a:picLocks noChangeAspect="1"/>
            </p:cNvPicPr>
            <p:nvPr/>
          </p:nvPicPr>
          <p:blipFill rotWithShape="1">
            <a:blip r:embed="rId4"/>
            <a:srcRect l="53811"/>
            <a:stretch/>
          </p:blipFill>
          <p:spPr>
            <a:xfrm>
              <a:off x="1869987" y="1889760"/>
              <a:ext cx="4635133" cy="3914513"/>
            </a:xfrm>
            <a:prstGeom prst="rect">
              <a:avLst/>
            </a:prstGeom>
          </p:spPr>
        </p:pic>
        <p:sp>
          <p:nvSpPr>
            <p:cNvPr id="14" name="Rectangle 7">
              <a:extLst>
                <a:ext uri="{FF2B5EF4-FFF2-40B4-BE49-F238E27FC236}">
                  <a16:creationId xmlns:a16="http://schemas.microsoft.com/office/drawing/2014/main" id="{48450771-56E2-F04E-B5BD-93B1251A28F2}"/>
                </a:ext>
              </a:extLst>
            </p:cNvPr>
            <p:cNvSpPr/>
            <p:nvPr/>
          </p:nvSpPr>
          <p:spPr>
            <a:xfrm>
              <a:off x="6505120" y="1984135"/>
              <a:ext cx="480060" cy="525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2800" b="1">
                <a:solidFill>
                  <a:prstClr val="white"/>
                </a:solidFill>
                <a:latin typeface="Calibri" panose="020F0502020204030204"/>
              </a:endParaRPr>
            </a:p>
          </p:txBody>
        </p:sp>
        <p:sp>
          <p:nvSpPr>
            <p:cNvPr id="15" name="Rectangle 11">
              <a:extLst>
                <a:ext uri="{FF2B5EF4-FFF2-40B4-BE49-F238E27FC236}">
                  <a16:creationId xmlns:a16="http://schemas.microsoft.com/office/drawing/2014/main" id="{AE2CCDA6-7314-314F-8B28-926690631AF6}"/>
                </a:ext>
              </a:extLst>
            </p:cNvPr>
            <p:cNvSpPr/>
            <p:nvPr/>
          </p:nvSpPr>
          <p:spPr>
            <a:xfrm>
              <a:off x="6168390" y="5330190"/>
              <a:ext cx="480060" cy="525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2800" b="1">
                <a:solidFill>
                  <a:prstClr val="white"/>
                </a:solidFill>
                <a:latin typeface="Calibri" panose="020F0502020204030204"/>
              </a:endParaRPr>
            </a:p>
          </p:txBody>
        </p:sp>
      </p:grpSp>
    </p:spTree>
    <p:extLst>
      <p:ext uri="{BB962C8B-B14F-4D97-AF65-F5344CB8AC3E}">
        <p14:creationId xmlns:p14="http://schemas.microsoft.com/office/powerpoint/2010/main" val="258762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CBA68D3-80C6-FA49-B2F7-9A9FE0A0E20E}"/>
              </a:ext>
            </a:extLst>
          </p:cNvPr>
          <p:cNvSpPr/>
          <p:nvPr/>
        </p:nvSpPr>
        <p:spPr>
          <a:xfrm>
            <a:off x="0" y="-17609"/>
            <a:ext cx="12283440" cy="3950255"/>
          </a:xfrm>
          <a:prstGeom prst="rect">
            <a:avLst/>
          </a:prstGeom>
          <a:gradFill flip="none" rotWithShape="1">
            <a:gsLst>
              <a:gs pos="100000">
                <a:srgbClr val="FFFFFF">
                  <a:alpha val="18892"/>
                </a:srgbClr>
              </a:gs>
              <a:gs pos="92000">
                <a:schemeClr val="tx1">
                  <a:alpha val="7239"/>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dirty="0"/>
          </a:p>
        </p:txBody>
      </p:sp>
      <p:sp>
        <p:nvSpPr>
          <p:cNvPr id="22" name="Rectangle 21">
            <a:extLst>
              <a:ext uri="{FF2B5EF4-FFF2-40B4-BE49-F238E27FC236}">
                <a16:creationId xmlns:a16="http://schemas.microsoft.com/office/drawing/2014/main" id="{E0870912-AF85-DC4B-8EDE-D327A2B76151}"/>
              </a:ext>
            </a:extLst>
          </p:cNvPr>
          <p:cNvSpPr/>
          <p:nvPr/>
        </p:nvSpPr>
        <p:spPr>
          <a:xfrm>
            <a:off x="1515292" y="108366"/>
            <a:ext cx="4501142" cy="3494160"/>
          </a:xfrm>
          <a:prstGeom prst="rect">
            <a:avLst/>
          </a:prstGeom>
          <a:solidFill>
            <a:schemeClr val="bg2"/>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grpSp>
        <p:nvGrpSpPr>
          <p:cNvPr id="21" name="Group 20">
            <a:extLst>
              <a:ext uri="{FF2B5EF4-FFF2-40B4-BE49-F238E27FC236}">
                <a16:creationId xmlns:a16="http://schemas.microsoft.com/office/drawing/2014/main" id="{0328F5BE-4495-4547-91D5-D0EBF19CB30E}"/>
              </a:ext>
            </a:extLst>
          </p:cNvPr>
          <p:cNvGrpSpPr/>
          <p:nvPr/>
        </p:nvGrpSpPr>
        <p:grpSpPr>
          <a:xfrm>
            <a:off x="1924767" y="109525"/>
            <a:ext cx="8625583" cy="3683975"/>
            <a:chOff x="1924767" y="109525"/>
            <a:chExt cx="8625583" cy="3683975"/>
          </a:xfrm>
        </p:grpSpPr>
        <p:grpSp>
          <p:nvGrpSpPr>
            <p:cNvPr id="17" name="Group 16">
              <a:extLst>
                <a:ext uri="{FF2B5EF4-FFF2-40B4-BE49-F238E27FC236}">
                  <a16:creationId xmlns:a16="http://schemas.microsoft.com/office/drawing/2014/main" id="{84FEAFEE-8E63-6B46-A1CD-0AD3DA1C193D}"/>
                </a:ext>
              </a:extLst>
            </p:cNvPr>
            <p:cNvGrpSpPr/>
            <p:nvPr/>
          </p:nvGrpSpPr>
          <p:grpSpPr>
            <a:xfrm>
              <a:off x="1924767" y="109525"/>
              <a:ext cx="8625583" cy="3683975"/>
              <a:chOff x="-509380" y="710431"/>
              <a:chExt cx="8625583" cy="3683975"/>
            </a:xfrm>
          </p:grpSpPr>
          <p:pic>
            <p:nvPicPr>
              <p:cNvPr id="18" name="Picture 17">
                <a:extLst>
                  <a:ext uri="{FF2B5EF4-FFF2-40B4-BE49-F238E27FC236}">
                    <a16:creationId xmlns:a16="http://schemas.microsoft.com/office/drawing/2014/main" id="{5586B1E3-0B51-D346-82DF-E4039F2C0E33}"/>
                  </a:ext>
                </a:extLst>
              </p:cNvPr>
              <p:cNvPicPr>
                <a:picLocks noChangeAspect="1"/>
              </p:cNvPicPr>
              <p:nvPr/>
            </p:nvPicPr>
            <p:blipFill>
              <a:blip r:embed="rId2"/>
              <a:stretch>
                <a:fillRect/>
              </a:stretch>
            </p:blipFill>
            <p:spPr>
              <a:xfrm>
                <a:off x="4114883" y="988080"/>
                <a:ext cx="4001320" cy="3406326"/>
              </a:xfrm>
              <a:prstGeom prst="rect">
                <a:avLst/>
              </a:prstGeom>
            </p:spPr>
          </p:pic>
          <p:pic>
            <p:nvPicPr>
              <p:cNvPr id="19" name="Picture 18">
                <a:extLst>
                  <a:ext uri="{FF2B5EF4-FFF2-40B4-BE49-F238E27FC236}">
                    <a16:creationId xmlns:a16="http://schemas.microsoft.com/office/drawing/2014/main" id="{E7427D73-DC48-4F4B-B92D-D606B164C2D4}"/>
                  </a:ext>
                </a:extLst>
              </p:cNvPr>
              <p:cNvPicPr>
                <a:picLocks noChangeAspect="1"/>
              </p:cNvPicPr>
              <p:nvPr/>
            </p:nvPicPr>
            <p:blipFill>
              <a:blip r:embed="rId3"/>
              <a:stretch>
                <a:fillRect/>
              </a:stretch>
            </p:blipFill>
            <p:spPr>
              <a:xfrm>
                <a:off x="-509380" y="710431"/>
                <a:ext cx="4001320" cy="3319475"/>
              </a:xfrm>
              <a:prstGeom prst="rect">
                <a:avLst/>
              </a:prstGeom>
            </p:spPr>
          </p:pic>
        </p:grpSp>
        <p:sp>
          <p:nvSpPr>
            <p:cNvPr id="20" name="TextBox 19">
              <a:extLst>
                <a:ext uri="{FF2B5EF4-FFF2-40B4-BE49-F238E27FC236}">
                  <a16:creationId xmlns:a16="http://schemas.microsoft.com/office/drawing/2014/main" id="{FD30D40C-9E9D-024E-A01F-7E306AC90D63}"/>
                </a:ext>
              </a:extLst>
            </p:cNvPr>
            <p:cNvSpPr txBox="1"/>
            <p:nvPr/>
          </p:nvSpPr>
          <p:spPr>
            <a:xfrm>
              <a:off x="6017528" y="1307597"/>
              <a:ext cx="529312" cy="923330"/>
            </a:xfrm>
            <a:prstGeom prst="rect">
              <a:avLst/>
            </a:prstGeom>
            <a:noFill/>
          </p:spPr>
          <p:txBody>
            <a:bodyPr wrap="none" rtlCol="0">
              <a:spAutoFit/>
            </a:bodyPr>
            <a:lstStyle/>
            <a:p>
              <a:r>
                <a:rPr lang="en-PR" sz="5400" b="1" dirty="0">
                  <a:solidFill>
                    <a:schemeClr val="accent4"/>
                  </a:solidFill>
                </a:rPr>
                <a:t>&gt;</a:t>
              </a:r>
            </a:p>
          </p:txBody>
        </p:sp>
      </p:grpSp>
      <p:grpSp>
        <p:nvGrpSpPr>
          <p:cNvPr id="24" name="Agrupar 51">
            <a:extLst>
              <a:ext uri="{FF2B5EF4-FFF2-40B4-BE49-F238E27FC236}">
                <a16:creationId xmlns:a16="http://schemas.microsoft.com/office/drawing/2014/main" id="{C693F6DC-49CC-4541-AF1E-E16FC78553A7}"/>
              </a:ext>
            </a:extLst>
          </p:cNvPr>
          <p:cNvGrpSpPr/>
          <p:nvPr/>
        </p:nvGrpSpPr>
        <p:grpSpPr>
          <a:xfrm>
            <a:off x="2843080" y="3833783"/>
            <a:ext cx="6166014" cy="2948520"/>
            <a:chOff x="1869987" y="1889760"/>
            <a:chExt cx="9156231" cy="3967853"/>
          </a:xfrm>
        </p:grpSpPr>
        <p:pic>
          <p:nvPicPr>
            <p:cNvPr id="25" name="Picture 2">
              <a:extLst>
                <a:ext uri="{FF2B5EF4-FFF2-40B4-BE49-F238E27FC236}">
                  <a16:creationId xmlns:a16="http://schemas.microsoft.com/office/drawing/2014/main" id="{D5A428B1-2013-4849-9DCB-EA823690F33E}"/>
                </a:ext>
              </a:extLst>
            </p:cNvPr>
            <p:cNvPicPr>
              <a:picLocks noChangeAspect="1"/>
            </p:cNvPicPr>
            <p:nvPr/>
          </p:nvPicPr>
          <p:blipFill rotWithShape="1">
            <a:blip r:embed="rId4"/>
            <a:srcRect r="52014"/>
            <a:stretch/>
          </p:blipFill>
          <p:spPr>
            <a:xfrm>
              <a:off x="6233029" y="1943100"/>
              <a:ext cx="4793189" cy="3914513"/>
            </a:xfrm>
            <a:prstGeom prst="rect">
              <a:avLst/>
            </a:prstGeom>
          </p:spPr>
        </p:pic>
        <p:pic>
          <p:nvPicPr>
            <p:cNvPr id="26" name="Picture 5">
              <a:extLst>
                <a:ext uri="{FF2B5EF4-FFF2-40B4-BE49-F238E27FC236}">
                  <a16:creationId xmlns:a16="http://schemas.microsoft.com/office/drawing/2014/main" id="{8CFA2001-2B0E-7C4E-A7F5-DE8B87963D0B}"/>
                </a:ext>
              </a:extLst>
            </p:cNvPr>
            <p:cNvPicPr>
              <a:picLocks noChangeAspect="1"/>
            </p:cNvPicPr>
            <p:nvPr/>
          </p:nvPicPr>
          <p:blipFill rotWithShape="1">
            <a:blip r:embed="rId4"/>
            <a:srcRect l="53811"/>
            <a:stretch/>
          </p:blipFill>
          <p:spPr>
            <a:xfrm>
              <a:off x="1869987" y="1889760"/>
              <a:ext cx="4635133" cy="3914513"/>
            </a:xfrm>
            <a:prstGeom prst="rect">
              <a:avLst/>
            </a:prstGeom>
          </p:spPr>
        </p:pic>
        <p:sp>
          <p:nvSpPr>
            <p:cNvPr id="27" name="Rectangle 7">
              <a:extLst>
                <a:ext uri="{FF2B5EF4-FFF2-40B4-BE49-F238E27FC236}">
                  <a16:creationId xmlns:a16="http://schemas.microsoft.com/office/drawing/2014/main" id="{61163A99-B0AD-F843-A076-986E7CAAE42F}"/>
                </a:ext>
              </a:extLst>
            </p:cNvPr>
            <p:cNvSpPr/>
            <p:nvPr/>
          </p:nvSpPr>
          <p:spPr>
            <a:xfrm>
              <a:off x="6505120" y="1984135"/>
              <a:ext cx="480060" cy="525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2800" b="1">
                <a:solidFill>
                  <a:prstClr val="white"/>
                </a:solidFill>
                <a:latin typeface="Calibri" panose="020F0502020204030204"/>
              </a:endParaRPr>
            </a:p>
          </p:txBody>
        </p:sp>
        <p:sp>
          <p:nvSpPr>
            <p:cNvPr id="28" name="Rectangle 11">
              <a:extLst>
                <a:ext uri="{FF2B5EF4-FFF2-40B4-BE49-F238E27FC236}">
                  <a16:creationId xmlns:a16="http://schemas.microsoft.com/office/drawing/2014/main" id="{731000D2-277D-BB4F-AE3C-E425EDFA7F3F}"/>
                </a:ext>
              </a:extLst>
            </p:cNvPr>
            <p:cNvSpPr/>
            <p:nvPr/>
          </p:nvSpPr>
          <p:spPr>
            <a:xfrm>
              <a:off x="6168390" y="5330190"/>
              <a:ext cx="480060" cy="525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2800" b="1">
                <a:solidFill>
                  <a:prstClr val="white"/>
                </a:solidFill>
                <a:latin typeface="Calibri" panose="020F0502020204030204"/>
              </a:endParaRPr>
            </a:p>
          </p:txBody>
        </p:sp>
      </p:grpSp>
      <p:sp>
        <p:nvSpPr>
          <p:cNvPr id="29" name="TextBox 28">
            <a:extLst>
              <a:ext uri="{FF2B5EF4-FFF2-40B4-BE49-F238E27FC236}">
                <a16:creationId xmlns:a16="http://schemas.microsoft.com/office/drawing/2014/main" id="{668ACCB3-D470-1049-AC7D-986E99304F5E}"/>
              </a:ext>
            </a:extLst>
          </p:cNvPr>
          <p:cNvSpPr txBox="1"/>
          <p:nvPr/>
        </p:nvSpPr>
        <p:spPr>
          <a:xfrm>
            <a:off x="9153495" y="4315385"/>
            <a:ext cx="2793710" cy="2246769"/>
          </a:xfrm>
          <a:prstGeom prst="rect">
            <a:avLst/>
          </a:prstGeom>
          <a:noFill/>
          <a:ln w="28575">
            <a:solidFill>
              <a:schemeClr val="accent6">
                <a:lumMod val="60000"/>
                <a:lumOff val="40000"/>
              </a:schemeClr>
            </a:solidFill>
          </a:ln>
        </p:spPr>
        <p:txBody>
          <a:bodyPr wrap="square" rtlCol="0">
            <a:spAutoFit/>
          </a:bodyPr>
          <a:lstStyle/>
          <a:p>
            <a:r>
              <a:rPr lang="en-PR" sz="1400" b="1" u="sng" dirty="0">
                <a:latin typeface="Helvetica" pitchFamily="2" charset="0"/>
              </a:rPr>
              <a:t>Important:</a:t>
            </a:r>
          </a:p>
          <a:p>
            <a:endParaRPr lang="en-PR" sz="1400" dirty="0">
              <a:latin typeface="Helvetica" pitchFamily="2" charset="0"/>
            </a:endParaRPr>
          </a:p>
          <a:p>
            <a:pPr marL="285750" indent="-285750">
              <a:buFont typeface="Arial" panose="020B0604020202020204" pitchFamily="34" charset="0"/>
              <a:buChar char="•"/>
            </a:pPr>
            <a:r>
              <a:rPr lang="en-PR" sz="1400" dirty="0">
                <a:latin typeface="Helvetica" pitchFamily="2" charset="0"/>
              </a:rPr>
              <a:t>The metals absorbed on the surface of ZrP showed better activity as electrocatalyst for the OER reaction.</a:t>
            </a:r>
          </a:p>
          <a:p>
            <a:pPr marL="285750" indent="-285750">
              <a:buFont typeface="Arial" panose="020B0604020202020204" pitchFamily="34" charset="0"/>
              <a:buChar char="•"/>
            </a:pPr>
            <a:endParaRPr lang="en-PR" sz="1400" dirty="0">
              <a:latin typeface="Helvetica" pitchFamily="2" charset="0"/>
            </a:endParaRPr>
          </a:p>
          <a:p>
            <a:pPr marL="285750" indent="-285750">
              <a:buFont typeface="Arial" panose="020B0604020202020204" pitchFamily="34" charset="0"/>
              <a:buChar char="•"/>
            </a:pPr>
            <a:r>
              <a:rPr lang="en-PR" sz="1400" dirty="0">
                <a:latin typeface="Helvetica" pitchFamily="2" charset="0"/>
              </a:rPr>
              <a:t>Co and Ni were more stable and displayed better electrocatalytic activity</a:t>
            </a:r>
          </a:p>
        </p:txBody>
      </p:sp>
    </p:spTree>
    <p:extLst>
      <p:ext uri="{BB962C8B-B14F-4D97-AF65-F5344CB8AC3E}">
        <p14:creationId xmlns:p14="http://schemas.microsoft.com/office/powerpoint/2010/main" val="748132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25927</TotalTime>
  <Words>552</Words>
  <Application>Microsoft Macintosh PowerPoint</Application>
  <PresentationFormat>Widescreen</PresentationFormat>
  <Paragraphs>64</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Helvetica</vt:lpstr>
      <vt:lpstr>Office Theme</vt:lpstr>
      <vt:lpstr>Improving OER Catalysis on ZrP Supports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This Summer 2021</vt:lpstr>
      <vt:lpstr>Cyclic Voltammetry</vt:lpstr>
      <vt:lpstr>OER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KALERY  LA LUZ RIVERA</dc:creator>
  <cp:lastModifiedBy>KALERY  LA LUZ RIVERA</cp:lastModifiedBy>
  <cp:revision>105</cp:revision>
  <dcterms:created xsi:type="dcterms:W3CDTF">2021-06-13T19:38:47Z</dcterms:created>
  <dcterms:modified xsi:type="dcterms:W3CDTF">2021-07-27T04:52:25Z</dcterms:modified>
</cp:coreProperties>
</file>