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8" r:id="rId3"/>
    <p:sldId id="282" r:id="rId4"/>
    <p:sldId id="263" r:id="rId5"/>
    <p:sldId id="283" r:id="rId6"/>
    <p:sldId id="285" r:id="rId7"/>
    <p:sldId id="275" r:id="rId8"/>
    <p:sldId id="281" r:id="rId9"/>
    <p:sldId id="280" r:id="rId10"/>
    <p:sldId id="276" r:id="rId11"/>
    <p:sldId id="272" r:id="rId12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369DE-27EE-2743-9FD1-A52612784034}" v="76" dt="2021-07-27T03:50:20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/>
    <p:restoredTop sz="73934"/>
  </p:normalViewPr>
  <p:slideViewPr>
    <p:cSldViewPr snapToGrid="0" snapToObjects="1">
      <p:cViewPr varScale="1">
        <p:scale>
          <a:sx n="74" d="100"/>
          <a:sy n="74" d="100"/>
        </p:scale>
        <p:origin x="1236" y="54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VIN J VICENTE RAMOS" userId="45d2d47f-cba1-4d6f-876f-817d65ca586c" providerId="ADAL" clId="{E01369DE-27EE-2743-9FD1-A52612784034}"/>
    <pc:docChg chg="undo redo custSel addSld delSld modSld sldOrd">
      <pc:chgData name="KELVIN J VICENTE RAMOS" userId="45d2d47f-cba1-4d6f-876f-817d65ca586c" providerId="ADAL" clId="{E01369DE-27EE-2743-9FD1-A52612784034}" dt="2021-07-27T10:59:05.771" v="1059" actId="20577"/>
      <pc:docMkLst>
        <pc:docMk/>
      </pc:docMkLst>
      <pc:sldChg chg="del">
        <pc:chgData name="KELVIN J VICENTE RAMOS" userId="45d2d47f-cba1-4d6f-876f-817d65ca586c" providerId="ADAL" clId="{E01369DE-27EE-2743-9FD1-A52612784034}" dt="2021-07-26T15:15:43.965" v="186" actId="2696"/>
        <pc:sldMkLst>
          <pc:docMk/>
          <pc:sldMk cId="4198334210" sldId="258"/>
        </pc:sldMkLst>
      </pc:sldChg>
      <pc:sldChg chg="del">
        <pc:chgData name="KELVIN J VICENTE RAMOS" userId="45d2d47f-cba1-4d6f-876f-817d65ca586c" providerId="ADAL" clId="{E01369DE-27EE-2743-9FD1-A52612784034}" dt="2021-07-26T14:50:16.765" v="44" actId="2696"/>
        <pc:sldMkLst>
          <pc:docMk/>
          <pc:sldMk cId="2753068796" sldId="259"/>
        </pc:sldMkLst>
      </pc:sldChg>
      <pc:sldChg chg="modSp mod">
        <pc:chgData name="KELVIN J VICENTE RAMOS" userId="45d2d47f-cba1-4d6f-876f-817d65ca586c" providerId="ADAL" clId="{E01369DE-27EE-2743-9FD1-A52612784034}" dt="2021-07-27T03:56:26.324" v="1057" actId="20577"/>
        <pc:sldMkLst>
          <pc:docMk/>
          <pc:sldMk cId="364455758" sldId="263"/>
        </pc:sldMkLst>
        <pc:spChg chg="mod">
          <ac:chgData name="KELVIN J VICENTE RAMOS" userId="45d2d47f-cba1-4d6f-876f-817d65ca586c" providerId="ADAL" clId="{E01369DE-27EE-2743-9FD1-A52612784034}" dt="2021-07-26T15:46:40.274" v="461" actId="20577"/>
          <ac:spMkLst>
            <pc:docMk/>
            <pc:sldMk cId="364455758" sldId="263"/>
            <ac:spMk id="2" creationId="{7F14B32B-64E3-7A41-AABD-3F7C11190687}"/>
          </ac:spMkLst>
        </pc:spChg>
        <pc:spChg chg="mod">
          <ac:chgData name="KELVIN J VICENTE RAMOS" userId="45d2d47f-cba1-4d6f-876f-817d65ca586c" providerId="ADAL" clId="{E01369DE-27EE-2743-9FD1-A52612784034}" dt="2021-07-27T03:56:26.324" v="1057" actId="20577"/>
          <ac:spMkLst>
            <pc:docMk/>
            <pc:sldMk cId="364455758" sldId="263"/>
            <ac:spMk id="3" creationId="{3FB46D30-5953-BA4F-85A8-ADAB87A17728}"/>
          </ac:spMkLst>
        </pc:spChg>
      </pc:sldChg>
      <pc:sldChg chg="addSp delSp modSp mod">
        <pc:chgData name="KELVIN J VICENTE RAMOS" userId="45d2d47f-cba1-4d6f-876f-817d65ca586c" providerId="ADAL" clId="{E01369DE-27EE-2743-9FD1-A52612784034}" dt="2021-07-27T10:59:05.771" v="1059" actId="20577"/>
        <pc:sldMkLst>
          <pc:docMk/>
          <pc:sldMk cId="2395243038" sldId="264"/>
        </pc:sldMkLst>
        <pc:spChg chg="mod">
          <ac:chgData name="KELVIN J VICENTE RAMOS" userId="45d2d47f-cba1-4d6f-876f-817d65ca586c" providerId="ADAL" clId="{E01369DE-27EE-2743-9FD1-A52612784034}" dt="2021-07-27T03:51:22.814" v="1043" actId="20577"/>
          <ac:spMkLst>
            <pc:docMk/>
            <pc:sldMk cId="2395243038" sldId="264"/>
            <ac:spMk id="3" creationId="{401F808B-E5A2-284E-A2CC-46066893FEE1}"/>
          </ac:spMkLst>
        </pc:spChg>
        <pc:spChg chg="mod">
          <ac:chgData name="KELVIN J VICENTE RAMOS" userId="45d2d47f-cba1-4d6f-876f-817d65ca586c" providerId="ADAL" clId="{E01369DE-27EE-2743-9FD1-A52612784034}" dt="2021-07-27T10:59:05.771" v="1059" actId="20577"/>
          <ac:spMkLst>
            <pc:docMk/>
            <pc:sldMk cId="2395243038" sldId="264"/>
            <ac:spMk id="15" creationId="{68A8A853-4E89-BF47-9830-64258B71D849}"/>
          </ac:spMkLst>
        </pc:spChg>
        <pc:picChg chg="add del">
          <ac:chgData name="KELVIN J VICENTE RAMOS" userId="45d2d47f-cba1-4d6f-876f-817d65ca586c" providerId="ADAL" clId="{E01369DE-27EE-2743-9FD1-A52612784034}" dt="2021-07-27T03:46:50.600" v="1020" actId="21"/>
          <ac:picMkLst>
            <pc:docMk/>
            <pc:sldMk cId="2395243038" sldId="264"/>
            <ac:picMk id="17" creationId="{8A3BFE84-3FB8-2145-9DFE-D13F67F2F43D}"/>
          </ac:picMkLst>
        </pc:picChg>
        <pc:picChg chg="add del">
          <ac:chgData name="KELVIN J VICENTE RAMOS" userId="45d2d47f-cba1-4d6f-876f-817d65ca586c" providerId="ADAL" clId="{E01369DE-27EE-2743-9FD1-A52612784034}" dt="2021-07-27T03:46:50.600" v="1020" actId="21"/>
          <ac:picMkLst>
            <pc:docMk/>
            <pc:sldMk cId="2395243038" sldId="264"/>
            <ac:picMk id="20" creationId="{B9163441-FEC6-A740-8D6E-DBE4F9C02428}"/>
          </ac:picMkLst>
        </pc:picChg>
        <pc:picChg chg="add del">
          <ac:chgData name="KELVIN J VICENTE RAMOS" userId="45d2d47f-cba1-4d6f-876f-817d65ca586c" providerId="ADAL" clId="{E01369DE-27EE-2743-9FD1-A52612784034}" dt="2021-07-27T03:46:50.600" v="1020" actId="21"/>
          <ac:picMkLst>
            <pc:docMk/>
            <pc:sldMk cId="2395243038" sldId="264"/>
            <ac:picMk id="21" creationId="{BCA49BD4-A35E-2D49-9FC3-7DA9E10F15E7}"/>
          </ac:picMkLst>
        </pc:picChg>
      </pc:sldChg>
      <pc:sldChg chg="addSp delSp modSp del mod modNotesTx">
        <pc:chgData name="KELVIN J VICENTE RAMOS" userId="45d2d47f-cba1-4d6f-876f-817d65ca586c" providerId="ADAL" clId="{E01369DE-27EE-2743-9FD1-A52612784034}" dt="2021-07-26T14:55:42.525" v="113" actId="2696"/>
        <pc:sldMkLst>
          <pc:docMk/>
          <pc:sldMk cId="2925898188" sldId="266"/>
        </pc:sldMkLst>
        <pc:spChg chg="del">
          <ac:chgData name="KELVIN J VICENTE RAMOS" userId="45d2d47f-cba1-4d6f-876f-817d65ca586c" providerId="ADAL" clId="{E01369DE-27EE-2743-9FD1-A52612784034}" dt="2021-07-26T14:47:39.304" v="38" actId="478"/>
          <ac:spMkLst>
            <pc:docMk/>
            <pc:sldMk cId="2925898188" sldId="266"/>
            <ac:spMk id="23" creationId="{18AD517F-930D-3740-B45D-2C095066493B}"/>
          </ac:spMkLst>
        </pc:spChg>
        <pc:spChg chg="del">
          <ac:chgData name="KELVIN J VICENTE RAMOS" userId="45d2d47f-cba1-4d6f-876f-817d65ca586c" providerId="ADAL" clId="{E01369DE-27EE-2743-9FD1-A52612784034}" dt="2021-07-26T14:47:31.089" v="35" actId="478"/>
          <ac:spMkLst>
            <pc:docMk/>
            <pc:sldMk cId="2925898188" sldId="266"/>
            <ac:spMk id="25" creationId="{6DD67181-016B-EE44-8352-EF1A67FB8379}"/>
          </ac:spMkLst>
        </pc:spChg>
        <pc:spChg chg="del">
          <ac:chgData name="KELVIN J VICENTE RAMOS" userId="45d2d47f-cba1-4d6f-876f-817d65ca586c" providerId="ADAL" clId="{E01369DE-27EE-2743-9FD1-A52612784034}" dt="2021-07-26T14:47:35.627" v="37" actId="478"/>
          <ac:spMkLst>
            <pc:docMk/>
            <pc:sldMk cId="2925898188" sldId="266"/>
            <ac:spMk id="26" creationId="{6EFB585A-B346-4B4C-B7E7-E2E0C98BC382}"/>
          </ac:spMkLst>
        </pc:spChg>
        <pc:spChg chg="del">
          <ac:chgData name="KELVIN J VICENTE RAMOS" userId="45d2d47f-cba1-4d6f-876f-817d65ca586c" providerId="ADAL" clId="{E01369DE-27EE-2743-9FD1-A52612784034}" dt="2021-07-26T14:47:17.329" v="31" actId="478"/>
          <ac:spMkLst>
            <pc:docMk/>
            <pc:sldMk cId="2925898188" sldId="266"/>
            <ac:spMk id="31" creationId="{8D4DA147-78CD-9140-B12B-95ADADA78573}"/>
          </ac:spMkLst>
        </pc:spChg>
        <pc:spChg chg="del">
          <ac:chgData name="KELVIN J VICENTE RAMOS" userId="45d2d47f-cba1-4d6f-876f-817d65ca586c" providerId="ADAL" clId="{E01369DE-27EE-2743-9FD1-A52612784034}" dt="2021-07-26T14:47:41.745" v="39" actId="478"/>
          <ac:spMkLst>
            <pc:docMk/>
            <pc:sldMk cId="2925898188" sldId="266"/>
            <ac:spMk id="35" creationId="{1F9214DC-85B8-1E43-9C01-30E810F7F440}"/>
          </ac:spMkLst>
        </pc:spChg>
        <pc:spChg chg="del">
          <ac:chgData name="KELVIN J VICENTE RAMOS" userId="45d2d47f-cba1-4d6f-876f-817d65ca586c" providerId="ADAL" clId="{E01369DE-27EE-2743-9FD1-A52612784034}" dt="2021-07-26T14:47:14.672" v="30" actId="478"/>
          <ac:spMkLst>
            <pc:docMk/>
            <pc:sldMk cId="2925898188" sldId="266"/>
            <ac:spMk id="38" creationId="{9D4E018B-9C54-5B4E-BE4F-FB3225CF1619}"/>
          </ac:spMkLst>
        </pc:spChg>
        <pc:spChg chg="del mod">
          <ac:chgData name="KELVIN J VICENTE RAMOS" userId="45d2d47f-cba1-4d6f-876f-817d65ca586c" providerId="ADAL" clId="{E01369DE-27EE-2743-9FD1-A52612784034}" dt="2021-07-26T14:47:08.327" v="27" actId="478"/>
          <ac:spMkLst>
            <pc:docMk/>
            <pc:sldMk cId="2925898188" sldId="266"/>
            <ac:spMk id="39" creationId="{7E25BAEB-AE97-C745-BD72-171C90EDC22F}"/>
          </ac:spMkLst>
        </pc:spChg>
        <pc:picChg chg="add mod">
          <ac:chgData name="KELVIN J VICENTE RAMOS" userId="45d2d47f-cba1-4d6f-876f-817d65ca586c" providerId="ADAL" clId="{E01369DE-27EE-2743-9FD1-A52612784034}" dt="2021-07-26T14:48:32.502" v="42" actId="1076"/>
          <ac:picMkLst>
            <pc:docMk/>
            <pc:sldMk cId="2925898188" sldId="266"/>
            <ac:picMk id="6" creationId="{97FE8425-D89B-BA45-9E7B-1F8C0940A95B}"/>
          </ac:picMkLst>
        </pc:picChg>
        <pc:picChg chg="del">
          <ac:chgData name="KELVIN J VICENTE RAMOS" userId="45d2d47f-cba1-4d6f-876f-817d65ca586c" providerId="ADAL" clId="{E01369DE-27EE-2743-9FD1-A52612784034}" dt="2021-07-26T14:46:41.145" v="25" actId="478"/>
          <ac:picMkLst>
            <pc:docMk/>
            <pc:sldMk cId="2925898188" sldId="266"/>
            <ac:picMk id="27" creationId="{FC1B0EA1-DD83-584D-8247-75D84374AF49}"/>
          </ac:picMkLst>
        </pc:picChg>
        <pc:cxnChg chg="del">
          <ac:chgData name="KELVIN J VICENTE RAMOS" userId="45d2d47f-cba1-4d6f-876f-817d65ca586c" providerId="ADAL" clId="{E01369DE-27EE-2743-9FD1-A52612784034}" dt="2021-07-26T14:47:32.349" v="36" actId="478"/>
          <ac:cxnSpMkLst>
            <pc:docMk/>
            <pc:sldMk cId="2925898188" sldId="266"/>
            <ac:cxnSpMk id="16" creationId="{187C296B-8EAF-384C-9D77-6EE8DB1EA07B}"/>
          </ac:cxnSpMkLst>
        </pc:cxnChg>
        <pc:cxnChg chg="del">
          <ac:chgData name="KELVIN J VICENTE RAMOS" userId="45d2d47f-cba1-4d6f-876f-817d65ca586c" providerId="ADAL" clId="{E01369DE-27EE-2743-9FD1-A52612784034}" dt="2021-07-26T14:47:10.005" v="28" actId="478"/>
          <ac:cxnSpMkLst>
            <pc:docMk/>
            <pc:sldMk cId="2925898188" sldId="266"/>
            <ac:cxnSpMk id="18" creationId="{DAD782CF-6B01-A744-B892-F50CB17FE8F4}"/>
          </ac:cxnSpMkLst>
        </pc:cxnChg>
        <pc:cxnChg chg="del">
          <ac:chgData name="KELVIN J VICENTE RAMOS" userId="45d2d47f-cba1-4d6f-876f-817d65ca586c" providerId="ADAL" clId="{E01369DE-27EE-2743-9FD1-A52612784034}" dt="2021-07-26T14:47:11.715" v="29" actId="478"/>
          <ac:cxnSpMkLst>
            <pc:docMk/>
            <pc:sldMk cId="2925898188" sldId="266"/>
            <ac:cxnSpMk id="20" creationId="{5541FBA3-A346-DA4E-998D-ABDC99A888B8}"/>
          </ac:cxnSpMkLst>
        </pc:cxnChg>
        <pc:cxnChg chg="del">
          <ac:chgData name="KELVIN J VICENTE RAMOS" userId="45d2d47f-cba1-4d6f-876f-817d65ca586c" providerId="ADAL" clId="{E01369DE-27EE-2743-9FD1-A52612784034}" dt="2021-07-26T14:47:22.923" v="34" actId="478"/>
          <ac:cxnSpMkLst>
            <pc:docMk/>
            <pc:sldMk cId="2925898188" sldId="266"/>
            <ac:cxnSpMk id="22" creationId="{5FE5FA15-A677-F04E-A7CC-D55414524A02}"/>
          </ac:cxnSpMkLst>
        </pc:cxnChg>
        <pc:cxnChg chg="del">
          <ac:chgData name="KELVIN J VICENTE RAMOS" userId="45d2d47f-cba1-4d6f-876f-817d65ca586c" providerId="ADAL" clId="{E01369DE-27EE-2743-9FD1-A52612784034}" dt="2021-07-26T14:47:19.030" v="32" actId="478"/>
          <ac:cxnSpMkLst>
            <pc:docMk/>
            <pc:sldMk cId="2925898188" sldId="266"/>
            <ac:cxnSpMk id="28" creationId="{7DB659AC-B05E-3945-996D-2C8595336E74}"/>
          </ac:cxnSpMkLst>
        </pc:cxnChg>
        <pc:cxnChg chg="del">
          <ac:chgData name="KELVIN J VICENTE RAMOS" userId="45d2d47f-cba1-4d6f-876f-817d65ca586c" providerId="ADAL" clId="{E01369DE-27EE-2743-9FD1-A52612784034}" dt="2021-07-26T14:47:20.789" v="33" actId="478"/>
          <ac:cxnSpMkLst>
            <pc:docMk/>
            <pc:sldMk cId="2925898188" sldId="266"/>
            <ac:cxnSpMk id="29" creationId="{25791720-FFDD-EF49-8A88-46BA7EF47E4D}"/>
          </ac:cxnSpMkLst>
        </pc:cxnChg>
      </pc:sldChg>
      <pc:sldChg chg="addSp delSp modSp mod modNotesTx">
        <pc:chgData name="KELVIN J VICENTE RAMOS" userId="45d2d47f-cba1-4d6f-876f-817d65ca586c" providerId="ADAL" clId="{E01369DE-27EE-2743-9FD1-A52612784034}" dt="2021-07-27T03:55:05.383" v="1055" actId="1076"/>
        <pc:sldMkLst>
          <pc:docMk/>
          <pc:sldMk cId="2574339988" sldId="268"/>
        </pc:sldMkLst>
        <pc:spChg chg="mod">
          <ac:chgData name="KELVIN J VICENTE RAMOS" userId="45d2d47f-cba1-4d6f-876f-817d65ca586c" providerId="ADAL" clId="{E01369DE-27EE-2743-9FD1-A52612784034}" dt="2021-07-26T19:24:29.934" v="639" actId="20577"/>
          <ac:spMkLst>
            <pc:docMk/>
            <pc:sldMk cId="2574339988" sldId="268"/>
            <ac:spMk id="2" creationId="{7F14B32B-64E3-7A41-AABD-3F7C11190687}"/>
          </ac:spMkLst>
        </pc:spChg>
        <pc:spChg chg="del mod">
          <ac:chgData name="KELVIN J VICENTE RAMOS" userId="45d2d47f-cba1-4d6f-876f-817d65ca586c" providerId="ADAL" clId="{E01369DE-27EE-2743-9FD1-A52612784034}" dt="2021-07-26T14:55:20.504" v="107" actId="478"/>
          <ac:spMkLst>
            <pc:docMk/>
            <pc:sldMk cId="2574339988" sldId="268"/>
            <ac:spMk id="3" creationId="{3FB46D30-5953-BA4F-85A8-ADAB87A17728}"/>
          </ac:spMkLst>
        </pc:spChg>
        <pc:spChg chg="add del mod">
          <ac:chgData name="KELVIN J VICENTE RAMOS" userId="45d2d47f-cba1-4d6f-876f-817d65ca586c" providerId="ADAL" clId="{E01369DE-27EE-2743-9FD1-A52612784034}" dt="2021-07-26T14:55:22.815" v="108" actId="478"/>
          <ac:spMkLst>
            <pc:docMk/>
            <pc:sldMk cId="2574339988" sldId="268"/>
            <ac:spMk id="6" creationId="{9092A843-06E1-F74F-8965-7AC105939E5E}"/>
          </ac:spMkLst>
        </pc:spChg>
        <pc:spChg chg="mod">
          <ac:chgData name="KELVIN J VICENTE RAMOS" userId="45d2d47f-cba1-4d6f-876f-817d65ca586c" providerId="ADAL" clId="{E01369DE-27EE-2743-9FD1-A52612784034}" dt="2021-07-26T15:26:24.857" v="245" actId="1076"/>
          <ac:spMkLst>
            <pc:docMk/>
            <pc:sldMk cId="2574339988" sldId="268"/>
            <ac:spMk id="36" creationId="{57A49216-9729-0B44-A439-C7FA64A5D18A}"/>
          </ac:spMkLst>
        </pc:spChg>
        <pc:picChg chg="add mod">
          <ac:chgData name="KELVIN J VICENTE RAMOS" userId="45d2d47f-cba1-4d6f-876f-817d65ca586c" providerId="ADAL" clId="{E01369DE-27EE-2743-9FD1-A52612784034}" dt="2021-07-27T03:55:05.383" v="1055" actId="1076"/>
          <ac:picMkLst>
            <pc:docMk/>
            <pc:sldMk cId="2574339988" sldId="268"/>
            <ac:picMk id="15" creationId="{749ECEA3-CD5F-5E48-A9DC-56C5A8C188CA}"/>
          </ac:picMkLst>
        </pc:picChg>
        <pc:picChg chg="add mod">
          <ac:chgData name="KELVIN J VICENTE RAMOS" userId="45d2d47f-cba1-4d6f-876f-817d65ca586c" providerId="ADAL" clId="{E01369DE-27EE-2743-9FD1-A52612784034}" dt="2021-07-26T15:26:28.420" v="247" actId="1076"/>
          <ac:picMkLst>
            <pc:docMk/>
            <pc:sldMk cId="2574339988" sldId="268"/>
            <ac:picMk id="16" creationId="{15922212-BB86-2E45-AF3E-B06B1DA357BB}"/>
          </ac:picMkLst>
        </pc:picChg>
        <pc:picChg chg="mod">
          <ac:chgData name="KELVIN J VICENTE RAMOS" userId="45d2d47f-cba1-4d6f-876f-817d65ca586c" providerId="ADAL" clId="{E01369DE-27EE-2743-9FD1-A52612784034}" dt="2021-07-26T15:15:48.454" v="187" actId="1076"/>
          <ac:picMkLst>
            <pc:docMk/>
            <pc:sldMk cId="2574339988" sldId="268"/>
            <ac:picMk id="30" creationId="{C9689414-8A00-AD4E-88B3-8E4CDFA41729}"/>
          </ac:picMkLst>
        </pc:picChg>
      </pc:sldChg>
      <pc:sldChg chg="del">
        <pc:chgData name="KELVIN J VICENTE RAMOS" userId="45d2d47f-cba1-4d6f-876f-817d65ca586c" providerId="ADAL" clId="{E01369DE-27EE-2743-9FD1-A52612784034}" dt="2021-07-26T14:49:25.251" v="43" actId="2696"/>
        <pc:sldMkLst>
          <pc:docMk/>
          <pc:sldMk cId="3879738499" sldId="270"/>
        </pc:sldMkLst>
      </pc:sldChg>
      <pc:sldChg chg="del">
        <pc:chgData name="KELVIN J VICENTE RAMOS" userId="45d2d47f-cba1-4d6f-876f-817d65ca586c" providerId="ADAL" clId="{E01369DE-27EE-2743-9FD1-A52612784034}" dt="2021-07-26T15:15:21.256" v="184" actId="2696"/>
        <pc:sldMkLst>
          <pc:docMk/>
          <pc:sldMk cId="249156788" sldId="271"/>
        </pc:sldMkLst>
      </pc:sldChg>
      <pc:sldChg chg="addSp delSp modSp mod">
        <pc:chgData name="KELVIN J VICENTE RAMOS" userId="45d2d47f-cba1-4d6f-876f-817d65ca586c" providerId="ADAL" clId="{E01369DE-27EE-2743-9FD1-A52612784034}" dt="2021-07-27T03:51:02.289" v="1042" actId="1076"/>
        <pc:sldMkLst>
          <pc:docMk/>
          <pc:sldMk cId="2096829292" sldId="272"/>
        </pc:sldMkLst>
        <pc:spChg chg="add del mod">
          <ac:chgData name="KELVIN J VICENTE RAMOS" userId="45d2d47f-cba1-4d6f-876f-817d65ca586c" providerId="ADAL" clId="{E01369DE-27EE-2743-9FD1-A52612784034}" dt="2021-07-27T03:50:19.937" v="1031"/>
          <ac:spMkLst>
            <pc:docMk/>
            <pc:sldMk cId="2096829292" sldId="272"/>
            <ac:spMk id="3" creationId="{9ED02B41-945B-3840-AF88-4B4BC278485D}"/>
          </ac:spMkLst>
        </pc:spChg>
        <pc:spChg chg="add mod">
          <ac:chgData name="KELVIN J VICENTE RAMOS" userId="45d2d47f-cba1-4d6f-876f-817d65ca586c" providerId="ADAL" clId="{E01369DE-27EE-2743-9FD1-A52612784034}" dt="2021-07-27T03:50:49.645" v="1039" actId="1076"/>
          <ac:spMkLst>
            <pc:docMk/>
            <pc:sldMk cId="2096829292" sldId="272"/>
            <ac:spMk id="4" creationId="{03F6B197-06A9-B049-91CF-F27A5E79A652}"/>
          </ac:spMkLst>
        </pc:spChg>
        <pc:picChg chg="mod">
          <ac:chgData name="KELVIN J VICENTE RAMOS" userId="45d2d47f-cba1-4d6f-876f-817d65ca586c" providerId="ADAL" clId="{E01369DE-27EE-2743-9FD1-A52612784034}" dt="2021-07-27T03:50:58.804" v="1040" actId="1076"/>
          <ac:picMkLst>
            <pc:docMk/>
            <pc:sldMk cId="2096829292" sldId="272"/>
            <ac:picMk id="15" creationId="{D49E1D1A-EB32-A443-812F-19D334791069}"/>
          </ac:picMkLst>
        </pc:picChg>
        <pc:picChg chg="mod">
          <ac:chgData name="KELVIN J VICENTE RAMOS" userId="45d2d47f-cba1-4d6f-876f-817d65ca586c" providerId="ADAL" clId="{E01369DE-27EE-2743-9FD1-A52612784034}" dt="2021-07-27T03:51:02.289" v="1042" actId="1076"/>
          <ac:picMkLst>
            <pc:docMk/>
            <pc:sldMk cId="2096829292" sldId="272"/>
            <ac:picMk id="18" creationId="{69EBA5AD-A968-FC45-B2B3-06ADEB7F9A48}"/>
          </ac:picMkLst>
        </pc:picChg>
        <pc:picChg chg="mod">
          <ac:chgData name="KELVIN J VICENTE RAMOS" userId="45d2d47f-cba1-4d6f-876f-817d65ca586c" providerId="ADAL" clId="{E01369DE-27EE-2743-9FD1-A52612784034}" dt="2021-07-27T03:51:00.532" v="1041" actId="1076"/>
          <ac:picMkLst>
            <pc:docMk/>
            <pc:sldMk cId="2096829292" sldId="272"/>
            <ac:picMk id="20" creationId="{44D8025B-5388-3143-ABFA-C88477A53F62}"/>
          </ac:picMkLst>
        </pc:picChg>
      </pc:sldChg>
      <pc:sldChg chg="del">
        <pc:chgData name="KELVIN J VICENTE RAMOS" userId="45d2d47f-cba1-4d6f-876f-817d65ca586c" providerId="ADAL" clId="{E01369DE-27EE-2743-9FD1-A52612784034}" dt="2021-07-26T14:50:25.149" v="45" actId="2696"/>
        <pc:sldMkLst>
          <pc:docMk/>
          <pc:sldMk cId="568339152" sldId="274"/>
        </pc:sldMkLst>
      </pc:sldChg>
      <pc:sldChg chg="modSp mod">
        <pc:chgData name="KELVIN J VICENTE RAMOS" userId="45d2d47f-cba1-4d6f-876f-817d65ca586c" providerId="ADAL" clId="{E01369DE-27EE-2743-9FD1-A52612784034}" dt="2021-07-27T03:58:08.422" v="1058" actId="20577"/>
        <pc:sldMkLst>
          <pc:docMk/>
          <pc:sldMk cId="1314467518" sldId="276"/>
        </pc:sldMkLst>
        <pc:spChg chg="mod">
          <ac:chgData name="KELVIN J VICENTE RAMOS" userId="45d2d47f-cba1-4d6f-876f-817d65ca586c" providerId="ADAL" clId="{E01369DE-27EE-2743-9FD1-A52612784034}" dt="2021-07-27T03:58:08.422" v="1058" actId="20577"/>
          <ac:spMkLst>
            <pc:docMk/>
            <pc:sldMk cId="1314467518" sldId="276"/>
            <ac:spMk id="2" creationId="{7F14B32B-64E3-7A41-AABD-3F7C11190687}"/>
          </ac:spMkLst>
        </pc:spChg>
        <pc:picChg chg="mod">
          <ac:chgData name="KELVIN J VICENTE RAMOS" userId="45d2d47f-cba1-4d6f-876f-817d65ca586c" providerId="ADAL" clId="{E01369DE-27EE-2743-9FD1-A52612784034}" dt="2021-07-26T16:00:03.147" v="567" actId="1076"/>
          <ac:picMkLst>
            <pc:docMk/>
            <pc:sldMk cId="1314467518" sldId="276"/>
            <ac:picMk id="13" creationId="{3F5F1059-43CB-1946-A37D-1859AA6AA2EA}"/>
          </ac:picMkLst>
        </pc:picChg>
      </pc:sldChg>
      <pc:sldChg chg="del">
        <pc:chgData name="KELVIN J VICENTE RAMOS" userId="45d2d47f-cba1-4d6f-876f-817d65ca586c" providerId="ADAL" clId="{E01369DE-27EE-2743-9FD1-A52612784034}" dt="2021-07-26T14:44:55.789" v="1" actId="2696"/>
        <pc:sldMkLst>
          <pc:docMk/>
          <pc:sldMk cId="3198490113" sldId="277"/>
        </pc:sldMkLst>
      </pc:sldChg>
      <pc:sldChg chg="del">
        <pc:chgData name="KELVIN J VICENTE RAMOS" userId="45d2d47f-cba1-4d6f-876f-817d65ca586c" providerId="ADAL" clId="{E01369DE-27EE-2743-9FD1-A52612784034}" dt="2021-07-26T14:59:57.179" v="119" actId="2696"/>
        <pc:sldMkLst>
          <pc:docMk/>
          <pc:sldMk cId="39628582" sldId="278"/>
        </pc:sldMkLst>
      </pc:sldChg>
      <pc:sldChg chg="addSp delSp modSp mod">
        <pc:chgData name="KELVIN J VICENTE RAMOS" userId="45d2d47f-cba1-4d6f-876f-817d65ca586c" providerId="ADAL" clId="{E01369DE-27EE-2743-9FD1-A52612784034}" dt="2021-07-26T20:23:49.180" v="653" actId="14100"/>
        <pc:sldMkLst>
          <pc:docMk/>
          <pc:sldMk cId="3382076156" sldId="280"/>
        </pc:sldMkLst>
        <pc:spChg chg="add mod">
          <ac:chgData name="KELVIN J VICENTE RAMOS" userId="45d2d47f-cba1-4d6f-876f-817d65ca586c" providerId="ADAL" clId="{E01369DE-27EE-2743-9FD1-A52612784034}" dt="2021-07-26T20:23:01.454" v="647" actId="207"/>
          <ac:spMkLst>
            <pc:docMk/>
            <pc:sldMk cId="3382076156" sldId="280"/>
            <ac:spMk id="3" creationId="{F7769D5A-F24C-224C-A2E1-7BA63E6269A8}"/>
          </ac:spMkLst>
        </pc:spChg>
        <pc:spChg chg="add mod">
          <ac:chgData name="KELVIN J VICENTE RAMOS" userId="45d2d47f-cba1-4d6f-876f-817d65ca586c" providerId="ADAL" clId="{E01369DE-27EE-2743-9FD1-A52612784034}" dt="2021-07-26T20:23:49.180" v="653" actId="14100"/>
          <ac:spMkLst>
            <pc:docMk/>
            <pc:sldMk cId="3382076156" sldId="280"/>
            <ac:spMk id="13" creationId="{ECB65F5F-7841-4748-93EA-5F6185AED738}"/>
          </ac:spMkLst>
        </pc:spChg>
        <pc:graphicFrameChg chg="add del mod">
          <ac:chgData name="KELVIN J VICENTE RAMOS" userId="45d2d47f-cba1-4d6f-876f-817d65ca586c" providerId="ADAL" clId="{E01369DE-27EE-2743-9FD1-A52612784034}" dt="2021-07-26T15:04:03.037" v="129"/>
          <ac:graphicFrameMkLst>
            <pc:docMk/>
            <pc:sldMk cId="3382076156" sldId="280"/>
            <ac:graphicFrameMk id="3" creationId="{1989C837-FB02-0A4B-A737-1F0623A951B8}"/>
          </ac:graphicFrameMkLst>
        </pc:graphicFrameChg>
        <pc:graphicFrameChg chg="add mod">
          <ac:chgData name="KELVIN J VICENTE RAMOS" userId="45d2d47f-cba1-4d6f-876f-817d65ca586c" providerId="ADAL" clId="{E01369DE-27EE-2743-9FD1-A52612784034}" dt="2021-07-26T15:39:29.505" v="393" actId="1076"/>
          <ac:graphicFrameMkLst>
            <pc:docMk/>
            <pc:sldMk cId="3382076156" sldId="280"/>
            <ac:graphicFrameMk id="4" creationId="{8020FBD1-56F8-2447-96C1-5BA3FC8DA25A}"/>
          </ac:graphicFrameMkLst>
        </pc:graphicFrameChg>
        <pc:graphicFrameChg chg="del mod modGraphic">
          <ac:chgData name="KELVIN J VICENTE RAMOS" userId="45d2d47f-cba1-4d6f-876f-817d65ca586c" providerId="ADAL" clId="{E01369DE-27EE-2743-9FD1-A52612784034}" dt="2021-07-26T15:03:56.436" v="127" actId="478"/>
          <ac:graphicFrameMkLst>
            <pc:docMk/>
            <pc:sldMk cId="3382076156" sldId="280"/>
            <ac:graphicFrameMk id="17" creationId="{20431696-1146-7249-B03C-6A6242D98107}"/>
          </ac:graphicFrameMkLst>
        </pc:graphicFrameChg>
      </pc:sldChg>
      <pc:sldChg chg="modSp mod">
        <pc:chgData name="KELVIN J VICENTE RAMOS" userId="45d2d47f-cba1-4d6f-876f-817d65ca586c" providerId="ADAL" clId="{E01369DE-27EE-2743-9FD1-A52612784034}" dt="2021-07-26T15:31:14.165" v="283" actId="20577"/>
        <pc:sldMkLst>
          <pc:docMk/>
          <pc:sldMk cId="3109584078" sldId="281"/>
        </pc:sldMkLst>
        <pc:spChg chg="mod">
          <ac:chgData name="KELVIN J VICENTE RAMOS" userId="45d2d47f-cba1-4d6f-876f-817d65ca586c" providerId="ADAL" clId="{E01369DE-27EE-2743-9FD1-A52612784034}" dt="2021-07-26T15:31:14.165" v="283" actId="20577"/>
          <ac:spMkLst>
            <pc:docMk/>
            <pc:sldMk cId="3109584078" sldId="281"/>
            <ac:spMk id="7" creationId="{A4C57674-D327-1A4B-96A5-A40741904D1D}"/>
          </ac:spMkLst>
        </pc:spChg>
      </pc:sldChg>
      <pc:sldChg chg="addSp delSp modSp add mod modNotesTx">
        <pc:chgData name="KELVIN J VICENTE RAMOS" userId="45d2d47f-cba1-4d6f-876f-817d65ca586c" providerId="ADAL" clId="{E01369DE-27EE-2743-9FD1-A52612784034}" dt="2021-07-26T19:25:51.112" v="640" actId="1076"/>
        <pc:sldMkLst>
          <pc:docMk/>
          <pc:sldMk cId="1332721684" sldId="282"/>
        </pc:sldMkLst>
        <pc:spChg chg="mod">
          <ac:chgData name="KELVIN J VICENTE RAMOS" userId="45d2d47f-cba1-4d6f-876f-817d65ca586c" providerId="ADAL" clId="{E01369DE-27EE-2743-9FD1-A52612784034}" dt="2021-07-26T15:46:28.452" v="449" actId="14100"/>
          <ac:spMkLst>
            <pc:docMk/>
            <pc:sldMk cId="1332721684" sldId="282"/>
            <ac:spMk id="2" creationId="{7F14B32B-64E3-7A41-AABD-3F7C11190687}"/>
          </ac:spMkLst>
        </pc:spChg>
        <pc:spChg chg="add del mod">
          <ac:chgData name="KELVIN J VICENTE RAMOS" userId="45d2d47f-cba1-4d6f-876f-817d65ca586c" providerId="ADAL" clId="{E01369DE-27EE-2743-9FD1-A52612784034}" dt="2021-07-26T15:25:18.453" v="233" actId="478"/>
          <ac:spMkLst>
            <pc:docMk/>
            <pc:sldMk cId="1332721684" sldId="282"/>
            <ac:spMk id="19" creationId="{82CFF26B-7602-FF4F-B686-103769BCEE37}"/>
          </ac:spMkLst>
        </pc:spChg>
        <pc:spChg chg="add del mod">
          <ac:chgData name="KELVIN J VICENTE RAMOS" userId="45d2d47f-cba1-4d6f-876f-817d65ca586c" providerId="ADAL" clId="{E01369DE-27EE-2743-9FD1-A52612784034}" dt="2021-07-26T15:25:43.381" v="235" actId="478"/>
          <ac:spMkLst>
            <pc:docMk/>
            <pc:sldMk cId="1332721684" sldId="282"/>
            <ac:spMk id="20" creationId="{7B63951C-80FA-2144-AB00-D87CB54A6AD8}"/>
          </ac:spMkLst>
        </pc:spChg>
        <pc:spChg chg="add mod">
          <ac:chgData name="KELVIN J VICENTE RAMOS" userId="45d2d47f-cba1-4d6f-876f-817d65ca586c" providerId="ADAL" clId="{E01369DE-27EE-2743-9FD1-A52612784034}" dt="2021-07-26T19:25:51.112" v="640" actId="1076"/>
          <ac:spMkLst>
            <pc:docMk/>
            <pc:sldMk cId="1332721684" sldId="282"/>
            <ac:spMk id="21" creationId="{77182328-55F7-0540-9637-231F08DB00FD}"/>
          </ac:spMkLst>
        </pc:spChg>
        <pc:spChg chg="add mod">
          <ac:chgData name="KELVIN J VICENTE RAMOS" userId="45d2d47f-cba1-4d6f-876f-817d65ca586c" providerId="ADAL" clId="{E01369DE-27EE-2743-9FD1-A52612784034}" dt="2021-07-26T15:32:33.304" v="284" actId="1076"/>
          <ac:spMkLst>
            <pc:docMk/>
            <pc:sldMk cId="1332721684" sldId="282"/>
            <ac:spMk id="22" creationId="{97E6A20D-FE00-9E42-997A-14EFF84831F0}"/>
          </ac:spMkLst>
        </pc:spChg>
        <pc:spChg chg="mod">
          <ac:chgData name="KELVIN J VICENTE RAMOS" userId="45d2d47f-cba1-4d6f-876f-817d65ca586c" providerId="ADAL" clId="{E01369DE-27EE-2743-9FD1-A52612784034}" dt="2021-07-26T15:18:56.165" v="213" actId="20577"/>
          <ac:spMkLst>
            <pc:docMk/>
            <pc:sldMk cId="1332721684" sldId="282"/>
            <ac:spMk id="36" creationId="{57A49216-9729-0B44-A439-C7FA64A5D18A}"/>
          </ac:spMkLst>
        </pc:spChg>
        <pc:picChg chg="add del mod">
          <ac:chgData name="KELVIN J VICENTE RAMOS" userId="45d2d47f-cba1-4d6f-876f-817d65ca586c" providerId="ADAL" clId="{E01369DE-27EE-2743-9FD1-A52612784034}" dt="2021-07-26T15:23:45.566" v="223" actId="478"/>
          <ac:picMkLst>
            <pc:docMk/>
            <pc:sldMk cId="1332721684" sldId="282"/>
            <ac:picMk id="3" creationId="{5927AFB9-AFD2-A346-9666-FE713AD4E9BB}"/>
          </ac:picMkLst>
        </pc:picChg>
        <pc:picChg chg="add mod">
          <ac:chgData name="KELVIN J VICENTE RAMOS" userId="45d2d47f-cba1-4d6f-876f-817d65ca586c" providerId="ADAL" clId="{E01369DE-27EE-2743-9FD1-A52612784034}" dt="2021-07-26T15:22:23.141" v="222" actId="1076"/>
          <ac:picMkLst>
            <pc:docMk/>
            <pc:sldMk cId="1332721684" sldId="282"/>
            <ac:picMk id="13" creationId="{47889395-EDBF-AD42-860D-B03CB98600EB}"/>
          </ac:picMkLst>
        </pc:picChg>
        <pc:picChg chg="del">
          <ac:chgData name="KELVIN J VICENTE RAMOS" userId="45d2d47f-cba1-4d6f-876f-817d65ca586c" providerId="ADAL" clId="{E01369DE-27EE-2743-9FD1-A52612784034}" dt="2021-07-26T15:14:30.705" v="138" actId="478"/>
          <ac:picMkLst>
            <pc:docMk/>
            <pc:sldMk cId="1332721684" sldId="282"/>
            <ac:picMk id="15" creationId="{749ECEA3-CD5F-5E48-A9DC-56C5A8C188CA}"/>
          </ac:picMkLst>
        </pc:picChg>
        <pc:picChg chg="add mod">
          <ac:chgData name="KELVIN J VICENTE RAMOS" userId="45d2d47f-cba1-4d6f-876f-817d65ca586c" providerId="ADAL" clId="{E01369DE-27EE-2743-9FD1-A52612784034}" dt="2021-07-26T15:22:21.357" v="221" actId="1076"/>
          <ac:picMkLst>
            <pc:docMk/>
            <pc:sldMk cId="1332721684" sldId="282"/>
            <ac:picMk id="16" creationId="{E806A734-EF87-E940-A8EA-8353AE9C5B63}"/>
          </ac:picMkLst>
        </pc:picChg>
        <pc:picChg chg="add del mod">
          <ac:chgData name="KELVIN J VICENTE RAMOS" userId="45d2d47f-cba1-4d6f-876f-817d65ca586c" providerId="ADAL" clId="{E01369DE-27EE-2743-9FD1-A52612784034}" dt="2021-07-26T15:19:22.927" v="215"/>
          <ac:picMkLst>
            <pc:docMk/>
            <pc:sldMk cId="1332721684" sldId="282"/>
            <ac:picMk id="17" creationId="{92BA5192-7D6B-8748-8915-44B71553689D}"/>
          </ac:picMkLst>
        </pc:picChg>
        <pc:picChg chg="add del mod">
          <ac:chgData name="KELVIN J VICENTE RAMOS" userId="45d2d47f-cba1-4d6f-876f-817d65ca586c" providerId="ADAL" clId="{E01369DE-27EE-2743-9FD1-A52612784034}" dt="2021-07-26T15:26:06.918" v="236" actId="478"/>
          <ac:picMkLst>
            <pc:docMk/>
            <pc:sldMk cId="1332721684" sldId="282"/>
            <ac:picMk id="18" creationId="{1163F64D-83C6-7E49-8F64-0AAF18CC9455}"/>
          </ac:picMkLst>
        </pc:picChg>
        <pc:picChg chg="del">
          <ac:chgData name="KELVIN J VICENTE RAMOS" userId="45d2d47f-cba1-4d6f-876f-817d65ca586c" providerId="ADAL" clId="{E01369DE-27EE-2743-9FD1-A52612784034}" dt="2021-07-26T15:14:28.148" v="137" actId="478"/>
          <ac:picMkLst>
            <pc:docMk/>
            <pc:sldMk cId="1332721684" sldId="282"/>
            <ac:picMk id="30" creationId="{C9689414-8A00-AD4E-88B3-8E4CDFA41729}"/>
          </ac:picMkLst>
        </pc:picChg>
      </pc:sldChg>
      <pc:sldChg chg="new del">
        <pc:chgData name="KELVIN J VICENTE RAMOS" userId="45d2d47f-cba1-4d6f-876f-817d65ca586c" providerId="ADAL" clId="{E01369DE-27EE-2743-9FD1-A52612784034}" dt="2021-07-26T15:01:27.274" v="126" actId="2696"/>
        <pc:sldMkLst>
          <pc:docMk/>
          <pc:sldMk cId="2734451771" sldId="282"/>
        </pc:sldMkLst>
      </pc:sldChg>
      <pc:sldChg chg="addSp delSp modSp add mod modNotesTx">
        <pc:chgData name="KELVIN J VICENTE RAMOS" userId="45d2d47f-cba1-4d6f-876f-817d65ca586c" providerId="ADAL" clId="{E01369DE-27EE-2743-9FD1-A52612784034}" dt="2021-07-26T15:48:49.024" v="566" actId="255"/>
        <pc:sldMkLst>
          <pc:docMk/>
          <pc:sldMk cId="1701738053" sldId="283"/>
        </pc:sldMkLst>
        <pc:spChg chg="mod">
          <ac:chgData name="KELVIN J VICENTE RAMOS" userId="45d2d47f-cba1-4d6f-876f-817d65ca586c" providerId="ADAL" clId="{E01369DE-27EE-2743-9FD1-A52612784034}" dt="2021-07-26T15:47:52.733" v="488" actId="20577"/>
          <ac:spMkLst>
            <pc:docMk/>
            <pc:sldMk cId="1701738053" sldId="283"/>
            <ac:spMk id="2" creationId="{7F14B32B-64E3-7A41-AABD-3F7C11190687}"/>
          </ac:spMkLst>
        </pc:spChg>
        <pc:spChg chg="mod">
          <ac:chgData name="KELVIN J VICENTE RAMOS" userId="45d2d47f-cba1-4d6f-876f-817d65ca586c" providerId="ADAL" clId="{E01369DE-27EE-2743-9FD1-A52612784034}" dt="2021-07-26T15:48:49.024" v="566" actId="255"/>
          <ac:spMkLst>
            <pc:docMk/>
            <pc:sldMk cId="1701738053" sldId="283"/>
            <ac:spMk id="3" creationId="{3FB46D30-5953-BA4F-85A8-ADAB87A17728}"/>
          </ac:spMkLst>
        </pc:spChg>
        <pc:spChg chg="del">
          <ac:chgData name="KELVIN J VICENTE RAMOS" userId="45d2d47f-cba1-4d6f-876f-817d65ca586c" providerId="ADAL" clId="{E01369DE-27EE-2743-9FD1-A52612784034}" dt="2021-07-26T15:46:57.752" v="463" actId="478"/>
          <ac:spMkLst>
            <pc:docMk/>
            <pc:sldMk cId="1701738053" sldId="283"/>
            <ac:spMk id="4" creationId="{8742B64A-3FF1-5246-857E-5C2285A48299}"/>
          </ac:spMkLst>
        </pc:spChg>
        <pc:spChg chg="add del mod">
          <ac:chgData name="KELVIN J VICENTE RAMOS" userId="45d2d47f-cba1-4d6f-876f-817d65ca586c" providerId="ADAL" clId="{E01369DE-27EE-2743-9FD1-A52612784034}" dt="2021-07-26T15:47:37.138" v="470"/>
          <ac:spMkLst>
            <pc:docMk/>
            <pc:sldMk cId="1701738053" sldId="283"/>
            <ac:spMk id="6" creationId="{7648C459-49A3-3C47-9BD2-1DC2AA20E83A}"/>
          </ac:spMkLst>
        </pc:spChg>
        <pc:picChg chg="del">
          <ac:chgData name="KELVIN J VICENTE RAMOS" userId="45d2d47f-cba1-4d6f-876f-817d65ca586c" providerId="ADAL" clId="{E01369DE-27EE-2743-9FD1-A52612784034}" dt="2021-07-26T15:46:59.118" v="464" actId="478"/>
          <ac:picMkLst>
            <pc:docMk/>
            <pc:sldMk cId="1701738053" sldId="283"/>
            <ac:picMk id="13" creationId="{93AB4197-01A5-E546-8308-766E227266D2}"/>
          </ac:picMkLst>
        </pc:picChg>
        <pc:picChg chg="del">
          <ac:chgData name="KELVIN J VICENTE RAMOS" userId="45d2d47f-cba1-4d6f-876f-817d65ca586c" providerId="ADAL" clId="{E01369DE-27EE-2743-9FD1-A52612784034}" dt="2021-07-26T15:47:00.245" v="465" actId="478"/>
          <ac:picMkLst>
            <pc:docMk/>
            <pc:sldMk cId="1701738053" sldId="283"/>
            <ac:picMk id="15" creationId="{88370132-A2AF-0B48-B463-E825F45CF7D0}"/>
          </ac:picMkLst>
        </pc:picChg>
      </pc:sldChg>
      <pc:sldChg chg="del">
        <pc:chgData name="KELVIN J VICENTE RAMOS" userId="45d2d47f-cba1-4d6f-876f-817d65ca586c" providerId="ADAL" clId="{E01369DE-27EE-2743-9FD1-A52612784034}" dt="2021-07-26T14:44:50.693" v="0" actId="2696"/>
        <pc:sldMkLst>
          <pc:docMk/>
          <pc:sldMk cId="3434885371" sldId="283"/>
        </pc:sldMkLst>
      </pc:sldChg>
      <pc:sldChg chg="addSp delSp modSp new del mod">
        <pc:chgData name="KELVIN J VICENTE RAMOS" userId="45d2d47f-cba1-4d6f-876f-817d65ca586c" providerId="ADAL" clId="{E01369DE-27EE-2743-9FD1-A52612784034}" dt="2021-07-26T17:10:46.095" v="634" actId="2696"/>
        <pc:sldMkLst>
          <pc:docMk/>
          <pc:sldMk cId="3359103098" sldId="284"/>
        </pc:sldMkLst>
        <pc:spChg chg="mod">
          <ac:chgData name="KELVIN J VICENTE RAMOS" userId="45d2d47f-cba1-4d6f-876f-817d65ca586c" providerId="ADAL" clId="{E01369DE-27EE-2743-9FD1-A52612784034}" dt="2021-07-26T17:10:24.953" v="628" actId="20577"/>
          <ac:spMkLst>
            <pc:docMk/>
            <pc:sldMk cId="3359103098" sldId="284"/>
            <ac:spMk id="2" creationId="{BCBA4656-76AD-7C43-A68A-617E766C4604}"/>
          </ac:spMkLst>
        </pc:spChg>
        <pc:spChg chg="del">
          <ac:chgData name="KELVIN J VICENTE RAMOS" userId="45d2d47f-cba1-4d6f-876f-817d65ca586c" providerId="ADAL" clId="{E01369DE-27EE-2743-9FD1-A52612784034}" dt="2021-07-26T17:07:53.639" v="569" actId="931"/>
          <ac:spMkLst>
            <pc:docMk/>
            <pc:sldMk cId="3359103098" sldId="284"/>
            <ac:spMk id="3" creationId="{9B29CB3F-0A55-3845-A547-A488B1AE6B05}"/>
          </ac:spMkLst>
        </pc:spChg>
        <pc:spChg chg="del">
          <ac:chgData name="KELVIN J VICENTE RAMOS" userId="45d2d47f-cba1-4d6f-876f-817d65ca586c" providerId="ADAL" clId="{E01369DE-27EE-2743-9FD1-A52612784034}" dt="2021-07-26T17:07:57.159" v="571" actId="478"/>
          <ac:spMkLst>
            <pc:docMk/>
            <pc:sldMk cId="3359103098" sldId="284"/>
            <ac:spMk id="4" creationId="{16EA2D6C-B684-F449-9125-ADFFDD9E9133}"/>
          </ac:spMkLst>
        </pc:spChg>
        <pc:picChg chg="add mod ord">
          <ac:chgData name="KELVIN J VICENTE RAMOS" userId="45d2d47f-cba1-4d6f-876f-817d65ca586c" providerId="ADAL" clId="{E01369DE-27EE-2743-9FD1-A52612784034}" dt="2021-07-26T17:08:41.355" v="580" actId="1076"/>
          <ac:picMkLst>
            <pc:docMk/>
            <pc:sldMk cId="3359103098" sldId="284"/>
            <ac:picMk id="7" creationId="{EB002216-646B-9640-8825-43362CBED6D7}"/>
          </ac:picMkLst>
        </pc:picChg>
        <pc:picChg chg="add del mod">
          <ac:chgData name="KELVIN J VICENTE RAMOS" userId="45d2d47f-cba1-4d6f-876f-817d65ca586c" providerId="ADAL" clId="{E01369DE-27EE-2743-9FD1-A52612784034}" dt="2021-07-26T17:08:05.998" v="574" actId="478"/>
          <ac:picMkLst>
            <pc:docMk/>
            <pc:sldMk cId="3359103098" sldId="284"/>
            <ac:picMk id="9" creationId="{9F63C156-FD9E-7F40-8EC3-FB519327D6DF}"/>
          </ac:picMkLst>
        </pc:picChg>
        <pc:picChg chg="add mod">
          <ac:chgData name="KELVIN J VICENTE RAMOS" userId="45d2d47f-cba1-4d6f-876f-817d65ca586c" providerId="ADAL" clId="{E01369DE-27EE-2743-9FD1-A52612784034}" dt="2021-07-26T17:08:46.216" v="581" actId="1076"/>
          <ac:picMkLst>
            <pc:docMk/>
            <pc:sldMk cId="3359103098" sldId="284"/>
            <ac:picMk id="11" creationId="{4825F3EE-EE28-7640-9FB4-85A037A37C5C}"/>
          </ac:picMkLst>
        </pc:picChg>
      </pc:sldChg>
      <pc:sldChg chg="addSp delSp modSp add mod ord modNotesTx">
        <pc:chgData name="KELVIN J VICENTE RAMOS" userId="45d2d47f-cba1-4d6f-876f-817d65ca586c" providerId="ADAL" clId="{E01369DE-27EE-2743-9FD1-A52612784034}" dt="2021-07-26T17:11:09.902" v="638" actId="20578"/>
        <pc:sldMkLst>
          <pc:docMk/>
          <pc:sldMk cId="3471834136" sldId="285"/>
        </pc:sldMkLst>
        <pc:spChg chg="mod">
          <ac:chgData name="KELVIN J VICENTE RAMOS" userId="45d2d47f-cba1-4d6f-876f-817d65ca586c" providerId="ADAL" clId="{E01369DE-27EE-2743-9FD1-A52612784034}" dt="2021-07-26T17:10:34.433" v="630" actId="2711"/>
          <ac:spMkLst>
            <pc:docMk/>
            <pc:sldMk cId="3471834136" sldId="285"/>
            <ac:spMk id="2" creationId="{7F14B32B-64E3-7A41-AABD-3F7C11190687}"/>
          </ac:spMkLst>
        </pc:spChg>
        <pc:spChg chg="add del mod">
          <ac:chgData name="KELVIN J VICENTE RAMOS" userId="45d2d47f-cba1-4d6f-876f-817d65ca586c" providerId="ADAL" clId="{E01369DE-27EE-2743-9FD1-A52612784034}" dt="2021-07-26T17:10:15.924" v="624" actId="478"/>
          <ac:spMkLst>
            <pc:docMk/>
            <pc:sldMk cId="3471834136" sldId="285"/>
            <ac:spMk id="4" creationId="{9C08EA41-FBCA-304C-9237-EBE9D6558928}"/>
          </ac:spMkLst>
        </pc:spChg>
        <pc:picChg chg="del">
          <ac:chgData name="KELVIN J VICENTE RAMOS" userId="45d2d47f-cba1-4d6f-876f-817d65ca586c" providerId="ADAL" clId="{E01369DE-27EE-2743-9FD1-A52612784034}" dt="2021-07-26T17:10:08.637" v="622" actId="478"/>
          <ac:picMkLst>
            <pc:docMk/>
            <pc:sldMk cId="3471834136" sldId="285"/>
            <ac:picMk id="13" creationId="{3F5F1059-43CB-1946-A37D-1859AA6AA2EA}"/>
          </ac:picMkLst>
        </pc:picChg>
        <pc:picChg chg="add mod">
          <ac:chgData name="KELVIN J VICENTE RAMOS" userId="45d2d47f-cba1-4d6f-876f-817d65ca586c" providerId="ADAL" clId="{E01369DE-27EE-2743-9FD1-A52612784034}" dt="2021-07-26T17:10:38.148" v="631"/>
          <ac:picMkLst>
            <pc:docMk/>
            <pc:sldMk cId="3471834136" sldId="285"/>
            <ac:picMk id="15" creationId="{CFD1F5EE-7BDB-EB4B-AE13-12F74605AF32}"/>
          </ac:picMkLst>
        </pc:picChg>
        <pc:picChg chg="add mod">
          <ac:chgData name="KELVIN J VICENTE RAMOS" userId="45d2d47f-cba1-4d6f-876f-817d65ca586c" providerId="ADAL" clId="{E01369DE-27EE-2743-9FD1-A52612784034}" dt="2021-07-26T17:10:42.526" v="632"/>
          <ac:picMkLst>
            <pc:docMk/>
            <pc:sldMk cId="3471834136" sldId="285"/>
            <ac:picMk id="16" creationId="{F2842EAC-34B9-834B-9D70-5EF35BBA4D1A}"/>
          </ac:picMkLst>
        </pc:picChg>
        <pc:picChg chg="del">
          <ac:chgData name="KELVIN J VICENTE RAMOS" userId="45d2d47f-cba1-4d6f-876f-817d65ca586c" providerId="ADAL" clId="{E01369DE-27EE-2743-9FD1-A52612784034}" dt="2021-07-26T17:10:17.414" v="625" actId="478"/>
          <ac:picMkLst>
            <pc:docMk/>
            <pc:sldMk cId="3471834136" sldId="285"/>
            <ac:picMk id="17" creationId="{B79F8C31-EEBF-334A-853A-E250F40D614C}"/>
          </ac:picMkLst>
        </pc:picChg>
      </pc:sldChg>
    </pc:docChg>
  </pc:docChgLst>
  <pc:docChgLst>
    <pc:chgData name="KELVIN J VICENTE RAMOS" userId="45d2d47f-cba1-4d6f-876f-817d65ca586c" providerId="ADAL" clId="{B7C766C3-4B32-5C47-B5CC-D3F91EE0BF95}"/>
    <pc:docChg chg="undo redo custSel addSld modSld sldOrd">
      <pc:chgData name="KELVIN J VICENTE RAMOS" userId="45d2d47f-cba1-4d6f-876f-817d65ca586c" providerId="ADAL" clId="{B7C766C3-4B32-5C47-B5CC-D3F91EE0BF95}" dt="2021-06-28T17:14:02.287" v="433" actId="20577"/>
      <pc:docMkLst>
        <pc:docMk/>
      </pc:docMkLst>
      <pc:sldChg chg="addSp delSp modSp mod modNotesTx">
        <pc:chgData name="KELVIN J VICENTE RAMOS" userId="45d2d47f-cba1-4d6f-876f-817d65ca586c" providerId="ADAL" clId="{B7C766C3-4B32-5C47-B5CC-D3F91EE0BF95}" dt="2021-06-28T13:43:13.879" v="429" actId="20577"/>
        <pc:sldMkLst>
          <pc:docMk/>
          <pc:sldMk cId="364455758" sldId="263"/>
        </pc:sldMkLst>
        <pc:spChg chg="mod">
          <ac:chgData name="KELVIN J VICENTE RAMOS" userId="45d2d47f-cba1-4d6f-876f-817d65ca586c" providerId="ADAL" clId="{B7C766C3-4B32-5C47-B5CC-D3F91EE0BF95}" dt="2021-06-28T13:38:09.453" v="235" actId="20577"/>
          <ac:spMkLst>
            <pc:docMk/>
            <pc:sldMk cId="364455758" sldId="263"/>
            <ac:spMk id="3" creationId="{3FB46D30-5953-BA4F-85A8-ADAB87A17728}"/>
          </ac:spMkLst>
        </pc:spChg>
        <pc:spChg chg="mod">
          <ac:chgData name="KELVIN J VICENTE RAMOS" userId="45d2d47f-cba1-4d6f-876f-817d65ca586c" providerId="ADAL" clId="{B7C766C3-4B32-5C47-B5CC-D3F91EE0BF95}" dt="2021-06-28T13:36:51.297" v="227"/>
          <ac:spMkLst>
            <pc:docMk/>
            <pc:sldMk cId="364455758" sldId="263"/>
            <ac:spMk id="4" creationId="{8742B64A-3FF1-5246-857E-5C2285A48299}"/>
          </ac:spMkLst>
        </pc:spChg>
        <pc:picChg chg="add mod modCrop">
          <ac:chgData name="KELVIN J VICENTE RAMOS" userId="45d2d47f-cba1-4d6f-876f-817d65ca586c" providerId="ADAL" clId="{B7C766C3-4B32-5C47-B5CC-D3F91EE0BF95}" dt="2021-06-28T13:38:14.712" v="236" actId="1076"/>
          <ac:picMkLst>
            <pc:docMk/>
            <pc:sldMk cId="364455758" sldId="263"/>
            <ac:picMk id="13" creationId="{93AB4197-01A5-E546-8308-766E227266D2}"/>
          </ac:picMkLst>
        </pc:picChg>
        <pc:picChg chg="del">
          <ac:chgData name="KELVIN J VICENTE RAMOS" userId="45d2d47f-cba1-4d6f-876f-817d65ca586c" providerId="ADAL" clId="{B7C766C3-4B32-5C47-B5CC-D3F91EE0BF95}" dt="2021-06-28T13:06:40.316" v="43" actId="478"/>
          <ac:picMkLst>
            <pc:docMk/>
            <pc:sldMk cId="364455758" sldId="263"/>
            <ac:picMk id="13" creationId="{97B83DC5-8C2D-4947-9DA3-2B2C08D4DA49}"/>
          </ac:picMkLst>
        </pc:picChg>
        <pc:picChg chg="mod modCrop">
          <ac:chgData name="KELVIN J VICENTE RAMOS" userId="45d2d47f-cba1-4d6f-876f-817d65ca586c" providerId="ADAL" clId="{B7C766C3-4B32-5C47-B5CC-D3F91EE0BF95}" dt="2021-06-28T13:30:45.994" v="216" actId="1076"/>
          <ac:picMkLst>
            <pc:docMk/>
            <pc:sldMk cId="364455758" sldId="263"/>
            <ac:picMk id="15" creationId="{88370132-A2AF-0B48-B463-E825F45CF7D0}"/>
          </ac:picMkLst>
        </pc:picChg>
      </pc:sldChg>
      <pc:sldChg chg="modSp mod">
        <pc:chgData name="KELVIN J VICENTE RAMOS" userId="45d2d47f-cba1-4d6f-876f-817d65ca586c" providerId="ADAL" clId="{B7C766C3-4B32-5C47-B5CC-D3F91EE0BF95}" dt="2021-06-28T17:14:02.287" v="433" actId="20577"/>
        <pc:sldMkLst>
          <pc:docMk/>
          <pc:sldMk cId="2395243038" sldId="264"/>
        </pc:sldMkLst>
        <pc:spChg chg="mod">
          <ac:chgData name="KELVIN J VICENTE RAMOS" userId="45d2d47f-cba1-4d6f-876f-817d65ca586c" providerId="ADAL" clId="{B7C766C3-4B32-5C47-B5CC-D3F91EE0BF95}" dt="2021-06-28T17:14:02.287" v="433" actId="20577"/>
          <ac:spMkLst>
            <pc:docMk/>
            <pc:sldMk cId="2395243038" sldId="264"/>
            <ac:spMk id="3" creationId="{401F808B-E5A2-284E-A2CC-46066893FEE1}"/>
          </ac:spMkLst>
        </pc:spChg>
      </pc:sldChg>
      <pc:sldChg chg="ord modNotesTx">
        <pc:chgData name="KELVIN J VICENTE RAMOS" userId="45d2d47f-cba1-4d6f-876f-817d65ca586c" providerId="ADAL" clId="{B7C766C3-4B32-5C47-B5CC-D3F91EE0BF95}" dt="2021-06-28T13:25:25.050" v="205" actId="20577"/>
        <pc:sldMkLst>
          <pc:docMk/>
          <pc:sldMk cId="2925898188" sldId="266"/>
        </pc:sldMkLst>
      </pc:sldChg>
      <pc:sldChg chg="addSp delSp modSp mod addAnim delAnim modAnim modShow">
        <pc:chgData name="KELVIN J VICENTE RAMOS" userId="45d2d47f-cba1-4d6f-876f-817d65ca586c" providerId="ADAL" clId="{B7C766C3-4B32-5C47-B5CC-D3F91EE0BF95}" dt="2021-06-28T13:21:36.138" v="177" actId="20577"/>
        <pc:sldMkLst>
          <pc:docMk/>
          <pc:sldMk cId="2574339988" sldId="268"/>
        </pc:sldMkLst>
        <pc:spChg chg="mod">
          <ac:chgData name="KELVIN J VICENTE RAMOS" userId="45d2d47f-cba1-4d6f-876f-817d65ca586c" providerId="ADAL" clId="{B7C766C3-4B32-5C47-B5CC-D3F91EE0BF95}" dt="2021-06-28T13:21:36.138" v="177" actId="20577"/>
          <ac:spMkLst>
            <pc:docMk/>
            <pc:sldMk cId="2574339988" sldId="268"/>
            <ac:spMk id="2" creationId="{7F14B32B-64E3-7A41-AABD-3F7C11190687}"/>
          </ac:spMkLst>
        </pc:spChg>
        <pc:picChg chg="add del">
          <ac:chgData name="KELVIN J VICENTE RAMOS" userId="45d2d47f-cba1-4d6f-876f-817d65ca586c" providerId="ADAL" clId="{B7C766C3-4B32-5C47-B5CC-D3F91EE0BF95}" dt="2021-06-28T13:19:19.348" v="136" actId="478"/>
          <ac:picMkLst>
            <pc:docMk/>
            <pc:sldMk cId="2574339988" sldId="268"/>
            <ac:picMk id="30" creationId="{C9689414-8A00-AD4E-88B3-8E4CDFA41729}"/>
          </ac:picMkLst>
        </pc:picChg>
      </pc:sldChg>
      <pc:sldChg chg="modSp mod">
        <pc:chgData name="KELVIN J VICENTE RAMOS" userId="45d2d47f-cba1-4d6f-876f-817d65ca586c" providerId="ADAL" clId="{B7C766C3-4B32-5C47-B5CC-D3F91EE0BF95}" dt="2021-06-28T01:41:08.311" v="5" actId="1076"/>
        <pc:sldMkLst>
          <pc:docMk/>
          <pc:sldMk cId="346289757" sldId="269"/>
        </pc:sldMkLst>
        <pc:spChg chg="mod">
          <ac:chgData name="KELVIN J VICENTE RAMOS" userId="45d2d47f-cba1-4d6f-876f-817d65ca586c" providerId="ADAL" clId="{B7C766C3-4B32-5C47-B5CC-D3F91EE0BF95}" dt="2021-06-28T01:41:05.781" v="4" actId="1076"/>
          <ac:spMkLst>
            <pc:docMk/>
            <pc:sldMk cId="346289757" sldId="269"/>
            <ac:spMk id="10" creationId="{D5B9D5D7-D86F-824F-B70C-668879962B0E}"/>
          </ac:spMkLst>
        </pc:spChg>
        <pc:picChg chg="mod">
          <ac:chgData name="KELVIN J VICENTE RAMOS" userId="45d2d47f-cba1-4d6f-876f-817d65ca586c" providerId="ADAL" clId="{B7C766C3-4B32-5C47-B5CC-D3F91EE0BF95}" dt="2021-06-28T01:40:53.411" v="0" actId="1076"/>
          <ac:picMkLst>
            <pc:docMk/>
            <pc:sldMk cId="346289757" sldId="269"/>
            <ac:picMk id="7" creationId="{897A78F3-2310-4E4C-8267-EA1AB1B41A7A}"/>
          </ac:picMkLst>
        </pc:picChg>
        <pc:picChg chg="mod">
          <ac:chgData name="KELVIN J VICENTE RAMOS" userId="45d2d47f-cba1-4d6f-876f-817d65ca586c" providerId="ADAL" clId="{B7C766C3-4B32-5C47-B5CC-D3F91EE0BF95}" dt="2021-06-28T01:41:08.311" v="5" actId="1076"/>
          <ac:picMkLst>
            <pc:docMk/>
            <pc:sldMk cId="346289757" sldId="269"/>
            <ac:picMk id="8" creationId="{5C70A5A4-8086-C746-A18E-75846F6DCCD5}"/>
          </ac:picMkLst>
        </pc:picChg>
        <pc:picChg chg="mod">
          <ac:chgData name="KELVIN J VICENTE RAMOS" userId="45d2d47f-cba1-4d6f-876f-817d65ca586c" providerId="ADAL" clId="{B7C766C3-4B32-5C47-B5CC-D3F91EE0BF95}" dt="2021-06-28T01:40:59.108" v="2" actId="1076"/>
          <ac:picMkLst>
            <pc:docMk/>
            <pc:sldMk cId="346289757" sldId="269"/>
            <ac:picMk id="9" creationId="{5B0C67D0-B0B3-2741-AD60-A11C55B74F5F}"/>
          </ac:picMkLst>
        </pc:picChg>
        <pc:picChg chg="mod">
          <ac:chgData name="KELVIN J VICENTE RAMOS" userId="45d2d47f-cba1-4d6f-876f-817d65ca586c" providerId="ADAL" clId="{B7C766C3-4B32-5C47-B5CC-D3F91EE0BF95}" dt="2021-06-28T01:40:56.121" v="1" actId="1076"/>
          <ac:picMkLst>
            <pc:docMk/>
            <pc:sldMk cId="346289757" sldId="269"/>
            <ac:picMk id="14" creationId="{AB6387B0-DB33-B642-B57A-F792113D3F46}"/>
          </ac:picMkLst>
        </pc:picChg>
      </pc:sldChg>
      <pc:sldChg chg="addSp delSp modSp add mod ord modAnim modNotesTx">
        <pc:chgData name="KELVIN J VICENTE RAMOS" userId="45d2d47f-cba1-4d6f-876f-817d65ca586c" providerId="ADAL" clId="{B7C766C3-4B32-5C47-B5CC-D3F91EE0BF95}" dt="2021-06-28T13:15:13.895" v="124" actId="20578"/>
        <pc:sldMkLst>
          <pc:docMk/>
          <pc:sldMk cId="3879738499" sldId="270"/>
        </pc:sldMkLst>
        <pc:spChg chg="mod">
          <ac:chgData name="KELVIN J VICENTE RAMOS" userId="45d2d47f-cba1-4d6f-876f-817d65ca586c" providerId="ADAL" clId="{B7C766C3-4B32-5C47-B5CC-D3F91EE0BF95}" dt="2021-06-28T13:07:39.486" v="63" actId="20577"/>
          <ac:spMkLst>
            <pc:docMk/>
            <pc:sldMk cId="3879738499" sldId="270"/>
            <ac:spMk id="2" creationId="{7F14B32B-64E3-7A41-AABD-3F7C11190687}"/>
          </ac:spMkLst>
        </pc:spChg>
        <pc:spChg chg="mod">
          <ac:chgData name="KELVIN J VICENTE RAMOS" userId="45d2d47f-cba1-4d6f-876f-817d65ca586c" providerId="ADAL" clId="{B7C766C3-4B32-5C47-B5CC-D3F91EE0BF95}" dt="2021-06-28T13:05:06.373" v="26" actId="255"/>
          <ac:spMkLst>
            <pc:docMk/>
            <pc:sldMk cId="3879738499" sldId="270"/>
            <ac:spMk id="3" creationId="{3FB46D30-5953-BA4F-85A8-ADAB87A17728}"/>
          </ac:spMkLst>
        </pc:spChg>
        <pc:picChg chg="del">
          <ac:chgData name="KELVIN J VICENTE RAMOS" userId="45d2d47f-cba1-4d6f-876f-817d65ca586c" providerId="ADAL" clId="{B7C766C3-4B32-5C47-B5CC-D3F91EE0BF95}" dt="2021-06-28T13:04:23.212" v="20" actId="478"/>
          <ac:picMkLst>
            <pc:docMk/>
            <pc:sldMk cId="3879738499" sldId="270"/>
            <ac:picMk id="7" creationId="{363DB5EE-9747-1E4F-80BB-F433D45E0DEA}"/>
          </ac:picMkLst>
        </pc:picChg>
        <pc:picChg chg="add mod">
          <ac:chgData name="KELVIN J VICENTE RAMOS" userId="45d2d47f-cba1-4d6f-876f-817d65ca586c" providerId="ADAL" clId="{B7C766C3-4B32-5C47-B5CC-D3F91EE0BF95}" dt="2021-06-28T13:05:14.212" v="27" actId="1076"/>
          <ac:picMkLst>
            <pc:docMk/>
            <pc:sldMk cId="3879738499" sldId="270"/>
            <ac:picMk id="13" creationId="{A2DD7BCE-1186-2046-9CAB-9B538EFC0BC0}"/>
          </ac:picMkLst>
        </pc:picChg>
      </pc:sldChg>
      <pc:sldChg chg="addSp delSp modSp add mod ord modAnim">
        <pc:chgData name="KELVIN J VICENTE RAMOS" userId="45d2d47f-cba1-4d6f-876f-817d65ca586c" providerId="ADAL" clId="{B7C766C3-4B32-5C47-B5CC-D3F91EE0BF95}" dt="2021-06-28T13:20:35.481" v="140" actId="20577"/>
        <pc:sldMkLst>
          <pc:docMk/>
          <pc:sldMk cId="249156788" sldId="271"/>
        </pc:sldMkLst>
        <pc:spChg chg="mod">
          <ac:chgData name="KELVIN J VICENTE RAMOS" userId="45d2d47f-cba1-4d6f-876f-817d65ca586c" providerId="ADAL" clId="{B7C766C3-4B32-5C47-B5CC-D3F91EE0BF95}" dt="2021-06-28T13:08:14.172" v="71" actId="20577"/>
          <ac:spMkLst>
            <pc:docMk/>
            <pc:sldMk cId="249156788" sldId="271"/>
            <ac:spMk id="2" creationId="{7F14B32B-64E3-7A41-AABD-3F7C11190687}"/>
          </ac:spMkLst>
        </pc:spChg>
        <pc:spChg chg="mod">
          <ac:chgData name="KELVIN J VICENTE RAMOS" userId="45d2d47f-cba1-4d6f-876f-817d65ca586c" providerId="ADAL" clId="{B7C766C3-4B32-5C47-B5CC-D3F91EE0BF95}" dt="2021-06-28T13:17:18.037" v="127" actId="20577"/>
          <ac:spMkLst>
            <pc:docMk/>
            <pc:sldMk cId="249156788" sldId="271"/>
            <ac:spMk id="3" creationId="{3FB46D30-5953-BA4F-85A8-ADAB87A17728}"/>
          </ac:spMkLst>
        </pc:spChg>
        <pc:spChg chg="mod">
          <ac:chgData name="KELVIN J VICENTE RAMOS" userId="45d2d47f-cba1-4d6f-876f-817d65ca586c" providerId="ADAL" clId="{B7C766C3-4B32-5C47-B5CC-D3F91EE0BF95}" dt="2021-06-28T13:20:35.481" v="140" actId="20577"/>
          <ac:spMkLst>
            <pc:docMk/>
            <pc:sldMk cId="249156788" sldId="271"/>
            <ac:spMk id="4" creationId="{F5EF07A7-E362-F545-B2F4-46FCBDD81A22}"/>
          </ac:spMkLst>
        </pc:spChg>
        <pc:picChg chg="del">
          <ac:chgData name="KELVIN J VICENTE RAMOS" userId="45d2d47f-cba1-4d6f-876f-817d65ca586c" providerId="ADAL" clId="{B7C766C3-4B32-5C47-B5CC-D3F91EE0BF95}" dt="2021-06-28T13:07:04.953" v="49" actId="478"/>
          <ac:picMkLst>
            <pc:docMk/>
            <pc:sldMk cId="249156788" sldId="271"/>
            <ac:picMk id="13" creationId="{A2DD7BCE-1186-2046-9CAB-9B538EFC0BC0}"/>
          </ac:picMkLst>
        </pc:picChg>
        <pc:picChg chg="add mod">
          <ac:chgData name="KELVIN J VICENTE RAMOS" userId="45d2d47f-cba1-4d6f-876f-817d65ca586c" providerId="ADAL" clId="{B7C766C3-4B32-5C47-B5CC-D3F91EE0BF95}" dt="2021-06-28T13:09:13.598" v="79" actId="1076"/>
          <ac:picMkLst>
            <pc:docMk/>
            <pc:sldMk cId="249156788" sldId="271"/>
            <ac:picMk id="15" creationId="{11B36205-C729-EE4B-A660-F539B170F208}"/>
          </ac:picMkLst>
        </pc:picChg>
      </pc:sldChg>
      <pc:sldChg chg="addSp delSp modSp add mod ord modNotesTx">
        <pc:chgData name="KELVIN J VICENTE RAMOS" userId="45d2d47f-cba1-4d6f-876f-817d65ca586c" providerId="ADAL" clId="{B7C766C3-4B32-5C47-B5CC-D3F91EE0BF95}" dt="2021-06-28T13:13:59.478" v="122" actId="20577"/>
        <pc:sldMkLst>
          <pc:docMk/>
          <pc:sldMk cId="2096829292" sldId="272"/>
        </pc:sldMkLst>
        <pc:spChg chg="mod">
          <ac:chgData name="KELVIN J VICENTE RAMOS" userId="45d2d47f-cba1-4d6f-876f-817d65ca586c" providerId="ADAL" clId="{B7C766C3-4B32-5C47-B5CC-D3F91EE0BF95}" dt="2021-06-28T13:12:28.424" v="102"/>
          <ac:spMkLst>
            <pc:docMk/>
            <pc:sldMk cId="2096829292" sldId="272"/>
            <ac:spMk id="2" creationId="{7F14B32B-64E3-7A41-AABD-3F7C11190687}"/>
          </ac:spMkLst>
        </pc:spChg>
        <pc:spChg chg="add del mod">
          <ac:chgData name="KELVIN J VICENTE RAMOS" userId="45d2d47f-cba1-4d6f-876f-817d65ca586c" providerId="ADAL" clId="{B7C766C3-4B32-5C47-B5CC-D3F91EE0BF95}" dt="2021-06-28T13:12:35.760" v="103"/>
          <ac:spMkLst>
            <pc:docMk/>
            <pc:sldMk cId="2096829292" sldId="272"/>
            <ac:spMk id="4" creationId="{72B06342-A3C2-3B4A-A2CB-048A8731F3FE}"/>
          </ac:spMkLst>
        </pc:spChg>
        <pc:picChg chg="del">
          <ac:chgData name="KELVIN J VICENTE RAMOS" userId="45d2d47f-cba1-4d6f-876f-817d65ca586c" providerId="ADAL" clId="{B7C766C3-4B32-5C47-B5CC-D3F91EE0BF95}" dt="2021-06-28T13:11:54.534" v="83" actId="478"/>
          <ac:picMkLst>
            <pc:docMk/>
            <pc:sldMk cId="2096829292" sldId="272"/>
            <ac:picMk id="7" creationId="{2D9181DF-0808-E74C-86BB-88141A81483A}"/>
          </ac:picMkLst>
        </pc:picChg>
        <pc:picChg chg="del">
          <ac:chgData name="KELVIN J VICENTE RAMOS" userId="45d2d47f-cba1-4d6f-876f-817d65ca586c" providerId="ADAL" clId="{B7C766C3-4B32-5C47-B5CC-D3F91EE0BF95}" dt="2021-06-28T13:11:59.358" v="84" actId="478"/>
          <ac:picMkLst>
            <pc:docMk/>
            <pc:sldMk cId="2096829292" sldId="272"/>
            <ac:picMk id="13" creationId="{A24AEC95-CE94-424A-9865-032704E1AD36}"/>
          </ac:picMkLst>
        </pc:picChg>
        <pc:picChg chg="add mod">
          <ac:chgData name="KELVIN J VICENTE RAMOS" userId="45d2d47f-cba1-4d6f-876f-817d65ca586c" providerId="ADAL" clId="{B7C766C3-4B32-5C47-B5CC-D3F91EE0BF95}" dt="2021-06-28T13:12:37.765" v="104" actId="1076"/>
          <ac:picMkLst>
            <pc:docMk/>
            <pc:sldMk cId="2096829292" sldId="272"/>
            <ac:picMk id="15" creationId="{D49E1D1A-EB32-A443-812F-19D334791069}"/>
          </ac:picMkLst>
        </pc:picChg>
        <pc:picChg chg="add mod">
          <ac:chgData name="KELVIN J VICENTE RAMOS" userId="45d2d47f-cba1-4d6f-876f-817d65ca586c" providerId="ADAL" clId="{B7C766C3-4B32-5C47-B5CC-D3F91EE0BF95}" dt="2021-06-28T13:13:00.834" v="109" actId="1076"/>
          <ac:picMkLst>
            <pc:docMk/>
            <pc:sldMk cId="2096829292" sldId="272"/>
            <ac:picMk id="16" creationId="{FA7E438C-4D04-A342-834C-DDA77289249B}"/>
          </ac:picMkLst>
        </pc:picChg>
        <pc:picChg chg="add mod">
          <ac:chgData name="KELVIN J VICENTE RAMOS" userId="45d2d47f-cba1-4d6f-876f-817d65ca586c" providerId="ADAL" clId="{B7C766C3-4B32-5C47-B5CC-D3F91EE0BF95}" dt="2021-06-28T13:13:14.600" v="113" actId="1076"/>
          <ac:picMkLst>
            <pc:docMk/>
            <pc:sldMk cId="2096829292" sldId="272"/>
            <ac:picMk id="17" creationId="{3ABB20CF-6406-364B-989C-D0DF596A2A44}"/>
          </ac:picMkLst>
        </pc:picChg>
        <pc:picChg chg="add mod">
          <ac:chgData name="KELVIN J VICENTE RAMOS" userId="45d2d47f-cba1-4d6f-876f-817d65ca586c" providerId="ADAL" clId="{B7C766C3-4B32-5C47-B5CC-D3F91EE0BF95}" dt="2021-06-28T13:13:33.694" v="117" actId="1076"/>
          <ac:picMkLst>
            <pc:docMk/>
            <pc:sldMk cId="2096829292" sldId="272"/>
            <ac:picMk id="18" creationId="{69EBA5AD-A968-FC45-B2B3-06ADEB7F9A48}"/>
          </ac:picMkLst>
        </pc:picChg>
        <pc:picChg chg="add mod">
          <ac:chgData name="KELVIN J VICENTE RAMOS" userId="45d2d47f-cba1-4d6f-876f-817d65ca586c" providerId="ADAL" clId="{B7C766C3-4B32-5C47-B5CC-D3F91EE0BF95}" dt="2021-06-28T13:13:49.041" v="121" actId="1076"/>
          <ac:picMkLst>
            <pc:docMk/>
            <pc:sldMk cId="2096829292" sldId="272"/>
            <ac:picMk id="19" creationId="{3ACCB881-D695-5945-B551-146838F287F3}"/>
          </ac:picMkLst>
        </pc:picChg>
      </pc:sldChg>
    </pc:docChg>
  </pc:docChgLst>
  <pc:docChgLst>
    <pc:chgData name="KELVIN J VICENTE RAMOS" userId="45d2d47f-cba1-4d6f-876f-817d65ca586c" providerId="ADAL" clId="{AE76E229-D21A-574F-ACE5-DE43827419A6}"/>
    <pc:docChg chg="delSld">
      <pc:chgData name="KELVIN J VICENTE RAMOS" userId="45d2d47f-cba1-4d6f-876f-817d65ca586c" providerId="ADAL" clId="{AE76E229-D21A-574F-ACE5-DE43827419A6}" dt="2021-06-28T18:47:54.577" v="2" actId="2696"/>
      <pc:docMkLst>
        <pc:docMk/>
      </pc:docMkLst>
      <pc:sldChg chg="del">
        <pc:chgData name="KELVIN J VICENTE RAMOS" userId="45d2d47f-cba1-4d6f-876f-817d65ca586c" providerId="ADAL" clId="{AE76E229-D21A-574F-ACE5-DE43827419A6}" dt="2021-06-28T18:47:54.577" v="2" actId="2696"/>
        <pc:sldMkLst>
          <pc:docMk/>
          <pc:sldMk cId="812936768" sldId="274"/>
        </pc:sldMkLst>
      </pc:sldChg>
      <pc:sldChg chg="del">
        <pc:chgData name="KELVIN J VICENTE RAMOS" userId="45d2d47f-cba1-4d6f-876f-817d65ca586c" providerId="ADAL" clId="{AE76E229-D21A-574F-ACE5-DE43827419A6}" dt="2021-06-28T18:47:50.059" v="0" actId="2696"/>
        <pc:sldMkLst>
          <pc:docMk/>
          <pc:sldMk cId="3377605301" sldId="275"/>
        </pc:sldMkLst>
      </pc:sldChg>
      <pc:sldChg chg="del">
        <pc:chgData name="KELVIN J VICENTE RAMOS" userId="45d2d47f-cba1-4d6f-876f-817d65ca586c" providerId="ADAL" clId="{AE76E229-D21A-574F-ACE5-DE43827419A6}" dt="2021-06-28T18:47:52.517" v="1" actId="2696"/>
        <pc:sldMkLst>
          <pc:docMk/>
          <pc:sldMk cId="3612252629" sldId="276"/>
        </pc:sldMkLst>
      </pc:sldChg>
    </pc:docChg>
  </pc:docChgLst>
  <pc:docChgLst>
    <pc:chgData name="KELVIN J VICENTE RAMOS" userId="45d2d47f-cba1-4d6f-876f-817d65ca586c" providerId="ADAL" clId="{4012EA12-D37C-464A-8874-AB076683E83E}"/>
    <pc:docChg chg="undo custSel addSld modSld sldOrd">
      <pc:chgData name="KELVIN J VICENTE RAMOS" userId="45d2d47f-cba1-4d6f-876f-817d65ca586c" providerId="ADAL" clId="{4012EA12-D37C-464A-8874-AB076683E83E}" dt="2021-06-28T18:46:03.241" v="346" actId="20577"/>
      <pc:docMkLst>
        <pc:docMk/>
      </pc:docMkLst>
      <pc:sldChg chg="modSp mod modNotesTx">
        <pc:chgData name="KELVIN J VICENTE RAMOS" userId="45d2d47f-cba1-4d6f-876f-817d65ca586c" providerId="ADAL" clId="{4012EA12-D37C-464A-8874-AB076683E83E}" dt="2021-06-28T18:46:03.241" v="346" actId="20577"/>
        <pc:sldMkLst>
          <pc:docMk/>
          <pc:sldMk cId="2925898188" sldId="266"/>
        </pc:sldMkLst>
        <pc:cxnChg chg="mod">
          <ac:chgData name="KELVIN J VICENTE RAMOS" userId="45d2d47f-cba1-4d6f-876f-817d65ca586c" providerId="ADAL" clId="{4012EA12-D37C-464A-8874-AB076683E83E}" dt="2021-06-28T18:39:33.941" v="240" actId="1076"/>
          <ac:cxnSpMkLst>
            <pc:docMk/>
            <pc:sldMk cId="2925898188" sldId="266"/>
            <ac:cxnSpMk id="18" creationId="{DAD782CF-6B01-A744-B892-F50CB17FE8F4}"/>
          </ac:cxnSpMkLst>
        </pc:cxnChg>
        <pc:cxnChg chg="mod">
          <ac:chgData name="KELVIN J VICENTE RAMOS" userId="45d2d47f-cba1-4d6f-876f-817d65ca586c" providerId="ADAL" clId="{4012EA12-D37C-464A-8874-AB076683E83E}" dt="2021-06-28T18:39:40.028" v="241" actId="1076"/>
          <ac:cxnSpMkLst>
            <pc:docMk/>
            <pc:sldMk cId="2925898188" sldId="266"/>
            <ac:cxnSpMk id="22" creationId="{5FE5FA15-A677-F04E-A7CC-D55414524A02}"/>
          </ac:cxnSpMkLst>
        </pc:cxnChg>
      </pc:sldChg>
      <pc:sldChg chg="addSp delSp modSp mod modNotesTx">
        <pc:chgData name="KELVIN J VICENTE RAMOS" userId="45d2d47f-cba1-4d6f-876f-817d65ca586c" providerId="ADAL" clId="{4012EA12-D37C-464A-8874-AB076683E83E}" dt="2021-06-28T18:16:19.107" v="205" actId="20577"/>
        <pc:sldMkLst>
          <pc:docMk/>
          <pc:sldMk cId="346289757" sldId="269"/>
        </pc:sldMkLst>
        <pc:spChg chg="del mod">
          <ac:chgData name="KELVIN J VICENTE RAMOS" userId="45d2d47f-cba1-4d6f-876f-817d65ca586c" providerId="ADAL" clId="{4012EA12-D37C-464A-8874-AB076683E83E}" dt="2021-06-28T18:06:03.864" v="42"/>
          <ac:spMkLst>
            <pc:docMk/>
            <pc:sldMk cId="346289757" sldId="269"/>
            <ac:spMk id="10" creationId="{D5B9D5D7-D86F-824F-B70C-668879962B0E}"/>
          </ac:spMkLst>
        </pc:spChg>
        <pc:picChg chg="add del mod">
          <ac:chgData name="KELVIN J VICENTE RAMOS" userId="45d2d47f-cba1-4d6f-876f-817d65ca586c" providerId="ADAL" clId="{4012EA12-D37C-464A-8874-AB076683E83E}" dt="2021-06-28T18:04:42.686" v="16" actId="478"/>
          <ac:picMkLst>
            <pc:docMk/>
            <pc:sldMk cId="346289757" sldId="269"/>
            <ac:picMk id="7" creationId="{897A78F3-2310-4E4C-8267-EA1AB1B41A7A}"/>
          </ac:picMkLst>
        </pc:picChg>
        <pc:picChg chg="add del mod">
          <ac:chgData name="KELVIN J VICENTE RAMOS" userId="45d2d47f-cba1-4d6f-876f-817d65ca586c" providerId="ADAL" clId="{4012EA12-D37C-464A-8874-AB076683E83E}" dt="2021-06-28T18:04:41.594" v="14" actId="478"/>
          <ac:picMkLst>
            <pc:docMk/>
            <pc:sldMk cId="346289757" sldId="269"/>
            <ac:picMk id="8" creationId="{5C70A5A4-8086-C746-A18E-75846F6DCCD5}"/>
          </ac:picMkLst>
        </pc:picChg>
        <pc:picChg chg="del">
          <ac:chgData name="KELVIN J VICENTE RAMOS" userId="45d2d47f-cba1-4d6f-876f-817d65ca586c" providerId="ADAL" clId="{4012EA12-D37C-464A-8874-AB076683E83E}" dt="2021-06-28T18:03:39.532" v="0" actId="478"/>
          <ac:picMkLst>
            <pc:docMk/>
            <pc:sldMk cId="346289757" sldId="269"/>
            <ac:picMk id="9" creationId="{5B0C67D0-B0B3-2741-AD60-A11C55B74F5F}"/>
          </ac:picMkLst>
        </pc:picChg>
        <pc:picChg chg="add del mod">
          <ac:chgData name="KELVIN J VICENTE RAMOS" userId="45d2d47f-cba1-4d6f-876f-817d65ca586c" providerId="ADAL" clId="{4012EA12-D37C-464A-8874-AB076683E83E}" dt="2021-06-28T18:04:42.065" v="15" actId="478"/>
          <ac:picMkLst>
            <pc:docMk/>
            <pc:sldMk cId="346289757" sldId="269"/>
            <ac:picMk id="14" creationId="{AB6387B0-DB33-B642-B57A-F792113D3F46}"/>
          </ac:picMkLst>
        </pc:picChg>
      </pc:sldChg>
      <pc:sldChg chg="addSp delSp modSp add mod ord modNotesTx">
        <pc:chgData name="KELVIN J VICENTE RAMOS" userId="45d2d47f-cba1-4d6f-876f-817d65ca586c" providerId="ADAL" clId="{4012EA12-D37C-464A-8874-AB076683E83E}" dt="2021-06-28T18:34:45.958" v="239" actId="1076"/>
        <pc:sldMkLst>
          <pc:docMk/>
          <pc:sldMk cId="3192600749" sldId="273"/>
        </pc:sldMkLst>
        <pc:spChg chg="mod">
          <ac:chgData name="KELVIN J VICENTE RAMOS" userId="45d2d47f-cba1-4d6f-876f-817d65ca586c" providerId="ADAL" clId="{4012EA12-D37C-464A-8874-AB076683E83E}" dt="2021-06-28T18:07:16.343" v="59" actId="1076"/>
          <ac:spMkLst>
            <pc:docMk/>
            <pc:sldMk cId="3192600749" sldId="273"/>
            <ac:spMk id="2" creationId="{7F14B32B-64E3-7A41-AABD-3F7C11190687}"/>
          </ac:spMkLst>
        </pc:spChg>
        <pc:spChg chg="del mod">
          <ac:chgData name="KELVIN J VICENTE RAMOS" userId="45d2d47f-cba1-4d6f-876f-817d65ca586c" providerId="ADAL" clId="{4012EA12-D37C-464A-8874-AB076683E83E}" dt="2021-06-28T18:05:38.242" v="36" actId="478"/>
          <ac:spMkLst>
            <pc:docMk/>
            <pc:sldMk cId="3192600749" sldId="273"/>
            <ac:spMk id="3" creationId="{3FB46D30-5953-BA4F-85A8-ADAB87A17728}"/>
          </ac:spMkLst>
        </pc:spChg>
        <pc:spChg chg="del">
          <ac:chgData name="KELVIN J VICENTE RAMOS" userId="45d2d47f-cba1-4d6f-876f-817d65ca586c" providerId="ADAL" clId="{4012EA12-D37C-464A-8874-AB076683E83E}" dt="2021-06-28T18:04:54.851" v="22" actId="478"/>
          <ac:spMkLst>
            <pc:docMk/>
            <pc:sldMk cId="3192600749" sldId="273"/>
            <ac:spMk id="4" creationId="{8742B64A-3FF1-5246-857E-5C2285A48299}"/>
          </ac:spMkLst>
        </pc:spChg>
        <pc:picChg chg="add del mod">
          <ac:chgData name="KELVIN J VICENTE RAMOS" userId="45d2d47f-cba1-4d6f-876f-817d65ca586c" providerId="ADAL" clId="{4012EA12-D37C-464A-8874-AB076683E83E}" dt="2021-06-28T18:34:10.545" v="232" actId="478"/>
          <ac:picMkLst>
            <pc:docMk/>
            <pc:sldMk cId="3192600749" sldId="273"/>
            <ac:picMk id="7" creationId="{AB8E31CC-F1C4-B647-A303-2BAF97A9FDBE}"/>
          </ac:picMkLst>
        </pc:picChg>
        <pc:picChg chg="del">
          <ac:chgData name="KELVIN J VICENTE RAMOS" userId="45d2d47f-cba1-4d6f-876f-817d65ca586c" providerId="ADAL" clId="{4012EA12-D37C-464A-8874-AB076683E83E}" dt="2021-06-28T18:04:56.212" v="23" actId="478"/>
          <ac:picMkLst>
            <pc:docMk/>
            <pc:sldMk cId="3192600749" sldId="273"/>
            <ac:picMk id="13" creationId="{93AB4197-01A5-E546-8308-766E227266D2}"/>
          </ac:picMkLst>
        </pc:picChg>
        <pc:picChg chg="del">
          <ac:chgData name="KELVIN J VICENTE RAMOS" userId="45d2d47f-cba1-4d6f-876f-817d65ca586c" providerId="ADAL" clId="{4012EA12-D37C-464A-8874-AB076683E83E}" dt="2021-06-28T18:04:57.231" v="24" actId="478"/>
          <ac:picMkLst>
            <pc:docMk/>
            <pc:sldMk cId="3192600749" sldId="273"/>
            <ac:picMk id="15" creationId="{88370132-A2AF-0B48-B463-E825F45CF7D0}"/>
          </ac:picMkLst>
        </pc:picChg>
        <pc:picChg chg="add mod">
          <ac:chgData name="KELVIN J VICENTE RAMOS" userId="45d2d47f-cba1-4d6f-876f-817d65ca586c" providerId="ADAL" clId="{4012EA12-D37C-464A-8874-AB076683E83E}" dt="2021-06-28T18:34:45.958" v="239" actId="1076"/>
          <ac:picMkLst>
            <pc:docMk/>
            <pc:sldMk cId="3192600749" sldId="273"/>
            <ac:picMk id="16" creationId="{4FDA9E8D-6233-E646-B922-86CF65F3EAD8}"/>
          </ac:picMkLst>
        </pc:picChg>
      </pc:sldChg>
      <pc:sldChg chg="addSp delSp modSp add mod modNotesTx">
        <pc:chgData name="KELVIN J VICENTE RAMOS" userId="45d2d47f-cba1-4d6f-876f-817d65ca586c" providerId="ADAL" clId="{4012EA12-D37C-464A-8874-AB076683E83E}" dt="2021-06-28T18:08:57.236" v="99" actId="20577"/>
        <pc:sldMkLst>
          <pc:docMk/>
          <pc:sldMk cId="812936768" sldId="274"/>
        </pc:sldMkLst>
        <pc:spChg chg="mod">
          <ac:chgData name="KELVIN J VICENTE RAMOS" userId="45d2d47f-cba1-4d6f-876f-817d65ca586c" providerId="ADAL" clId="{4012EA12-D37C-464A-8874-AB076683E83E}" dt="2021-06-28T18:08:57.236" v="99" actId="20577"/>
          <ac:spMkLst>
            <pc:docMk/>
            <pc:sldMk cId="812936768" sldId="274"/>
            <ac:spMk id="2" creationId="{7F14B32B-64E3-7A41-AABD-3F7C11190687}"/>
          </ac:spMkLst>
        </pc:spChg>
        <pc:spChg chg="del">
          <ac:chgData name="KELVIN J VICENTE RAMOS" userId="45d2d47f-cba1-4d6f-876f-817d65ca586c" providerId="ADAL" clId="{4012EA12-D37C-464A-8874-AB076683E83E}" dt="2021-06-28T18:07:25.380" v="60" actId="478"/>
          <ac:spMkLst>
            <pc:docMk/>
            <pc:sldMk cId="812936768" sldId="274"/>
            <ac:spMk id="3" creationId="{3FB46D30-5953-BA4F-85A8-ADAB87A17728}"/>
          </ac:spMkLst>
        </pc:spChg>
        <pc:picChg chg="add mod modCrop">
          <ac:chgData name="KELVIN J VICENTE RAMOS" userId="45d2d47f-cba1-4d6f-876f-817d65ca586c" providerId="ADAL" clId="{4012EA12-D37C-464A-8874-AB076683E83E}" dt="2021-06-28T18:08:19.886" v="73" actId="14100"/>
          <ac:picMkLst>
            <pc:docMk/>
            <pc:sldMk cId="812936768" sldId="274"/>
            <ac:picMk id="6" creationId="{F99D2AF1-0A3E-F541-AEE2-FD75969E5BBF}"/>
          </ac:picMkLst>
        </pc:picChg>
        <pc:picChg chg="del">
          <ac:chgData name="KELVIN J VICENTE RAMOS" userId="45d2d47f-cba1-4d6f-876f-817d65ca586c" providerId="ADAL" clId="{4012EA12-D37C-464A-8874-AB076683E83E}" dt="2021-06-28T18:05:30.995" v="34" actId="478"/>
          <ac:picMkLst>
            <pc:docMk/>
            <pc:sldMk cId="812936768" sldId="274"/>
            <ac:picMk id="7" creationId="{AB8E31CC-F1C4-B647-A303-2BAF97A9FDBE}"/>
          </ac:picMkLst>
        </pc:picChg>
      </pc:sldChg>
      <pc:sldChg chg="addSp delSp modSp add mod modNotesTx">
        <pc:chgData name="KELVIN J VICENTE RAMOS" userId="45d2d47f-cba1-4d6f-876f-817d65ca586c" providerId="ADAL" clId="{4012EA12-D37C-464A-8874-AB076683E83E}" dt="2021-06-28T18:27:48.866" v="231" actId="1076"/>
        <pc:sldMkLst>
          <pc:docMk/>
          <pc:sldMk cId="3377605301" sldId="275"/>
        </pc:sldMkLst>
        <pc:spChg chg="mod">
          <ac:chgData name="KELVIN J VICENTE RAMOS" userId="45d2d47f-cba1-4d6f-876f-817d65ca586c" providerId="ADAL" clId="{4012EA12-D37C-464A-8874-AB076683E83E}" dt="2021-06-28T18:11:16.039" v="152" actId="20577"/>
          <ac:spMkLst>
            <pc:docMk/>
            <pc:sldMk cId="3377605301" sldId="275"/>
            <ac:spMk id="2" creationId="{7F14B32B-64E3-7A41-AABD-3F7C11190687}"/>
          </ac:spMkLst>
        </pc:spChg>
        <pc:spChg chg="del mod">
          <ac:chgData name="KELVIN J VICENTE RAMOS" userId="45d2d47f-cba1-4d6f-876f-817d65ca586c" providerId="ADAL" clId="{4012EA12-D37C-464A-8874-AB076683E83E}" dt="2021-06-28T18:10:23.536" v="134" actId="478"/>
          <ac:spMkLst>
            <pc:docMk/>
            <pc:sldMk cId="3377605301" sldId="275"/>
            <ac:spMk id="3" creationId="{3FB46D30-5953-BA4F-85A8-ADAB87A17728}"/>
          </ac:spMkLst>
        </pc:spChg>
        <pc:picChg chg="add del mod modCrop">
          <ac:chgData name="KELVIN J VICENTE RAMOS" userId="45d2d47f-cba1-4d6f-876f-817d65ca586c" providerId="ADAL" clId="{4012EA12-D37C-464A-8874-AB076683E83E}" dt="2021-06-28T18:16:42.077" v="206" actId="478"/>
          <ac:picMkLst>
            <pc:docMk/>
            <pc:sldMk cId="3377605301" sldId="275"/>
            <ac:picMk id="6" creationId="{D1BA3ACE-9A55-564F-9DCD-5BB495401692}"/>
          </ac:picMkLst>
        </pc:picChg>
        <pc:picChg chg="del">
          <ac:chgData name="KELVIN J VICENTE RAMOS" userId="45d2d47f-cba1-4d6f-876f-817d65ca586c" providerId="ADAL" clId="{4012EA12-D37C-464A-8874-AB076683E83E}" dt="2021-06-28T18:05:23.360" v="32" actId="478"/>
          <ac:picMkLst>
            <pc:docMk/>
            <pc:sldMk cId="3377605301" sldId="275"/>
            <ac:picMk id="7" creationId="{AB8E31CC-F1C4-B647-A303-2BAF97A9FDBE}"/>
          </ac:picMkLst>
        </pc:picChg>
        <pc:picChg chg="add del mod modCrop">
          <ac:chgData name="KELVIN J VICENTE RAMOS" userId="45d2d47f-cba1-4d6f-876f-817d65ca586c" providerId="ADAL" clId="{4012EA12-D37C-464A-8874-AB076683E83E}" dt="2021-06-28T18:27:26.083" v="226" actId="478"/>
          <ac:picMkLst>
            <pc:docMk/>
            <pc:sldMk cId="3377605301" sldId="275"/>
            <ac:picMk id="13" creationId="{2794E4DC-5751-1146-A3A5-B764ACBF0924}"/>
          </ac:picMkLst>
        </pc:picChg>
        <pc:picChg chg="add mod">
          <ac:chgData name="KELVIN J VICENTE RAMOS" userId="45d2d47f-cba1-4d6f-876f-817d65ca586c" providerId="ADAL" clId="{4012EA12-D37C-464A-8874-AB076683E83E}" dt="2021-06-28T18:27:48.866" v="231" actId="1076"/>
          <ac:picMkLst>
            <pc:docMk/>
            <pc:sldMk cId="3377605301" sldId="275"/>
            <ac:picMk id="16" creationId="{C54D671A-90CE-7C46-BA02-6E266AC966E5}"/>
          </ac:picMkLst>
        </pc:picChg>
      </pc:sldChg>
      <pc:sldChg chg="addSp delSp modSp add mod modNotesTx">
        <pc:chgData name="KELVIN J VICENTE RAMOS" userId="45d2d47f-cba1-4d6f-876f-817d65ca586c" providerId="ADAL" clId="{4012EA12-D37C-464A-8874-AB076683E83E}" dt="2021-06-28T18:26:04.349" v="225" actId="1076"/>
        <pc:sldMkLst>
          <pc:docMk/>
          <pc:sldMk cId="3612252629" sldId="276"/>
        </pc:sldMkLst>
        <pc:spChg chg="mod">
          <ac:chgData name="KELVIN J VICENTE RAMOS" userId="45d2d47f-cba1-4d6f-876f-817d65ca586c" providerId="ADAL" clId="{4012EA12-D37C-464A-8874-AB076683E83E}" dt="2021-06-28T18:09:57.975" v="127" actId="20577"/>
          <ac:spMkLst>
            <pc:docMk/>
            <pc:sldMk cId="3612252629" sldId="276"/>
            <ac:spMk id="2" creationId="{7F14B32B-64E3-7A41-AABD-3F7C11190687}"/>
          </ac:spMkLst>
        </pc:spChg>
        <pc:spChg chg="del">
          <ac:chgData name="KELVIN J VICENTE RAMOS" userId="45d2d47f-cba1-4d6f-876f-817d65ca586c" providerId="ADAL" clId="{4012EA12-D37C-464A-8874-AB076683E83E}" dt="2021-06-28T18:09:28.891" v="105" actId="478"/>
          <ac:spMkLst>
            <pc:docMk/>
            <pc:sldMk cId="3612252629" sldId="276"/>
            <ac:spMk id="3" creationId="{3FB46D30-5953-BA4F-85A8-ADAB87A17728}"/>
          </ac:spMkLst>
        </pc:spChg>
        <pc:picChg chg="add del mod">
          <ac:chgData name="KELVIN J VICENTE RAMOS" userId="45d2d47f-cba1-4d6f-876f-817d65ca586c" providerId="ADAL" clId="{4012EA12-D37C-464A-8874-AB076683E83E}" dt="2021-06-28T18:24:00.965" v="218" actId="478"/>
          <ac:picMkLst>
            <pc:docMk/>
            <pc:sldMk cId="3612252629" sldId="276"/>
            <ac:picMk id="6" creationId="{9DD46C01-1ED2-A64E-A1E1-109035563B74}"/>
          </ac:picMkLst>
        </pc:picChg>
        <pc:picChg chg="del">
          <ac:chgData name="KELVIN J VICENTE RAMOS" userId="45d2d47f-cba1-4d6f-876f-817d65ca586c" providerId="ADAL" clId="{4012EA12-D37C-464A-8874-AB076683E83E}" dt="2021-06-28T18:05:28.617" v="33" actId="478"/>
          <ac:picMkLst>
            <pc:docMk/>
            <pc:sldMk cId="3612252629" sldId="276"/>
            <ac:picMk id="7" creationId="{AB8E31CC-F1C4-B647-A303-2BAF97A9FDBE}"/>
          </ac:picMkLst>
        </pc:picChg>
        <pc:picChg chg="add mod">
          <ac:chgData name="KELVIN J VICENTE RAMOS" userId="45d2d47f-cba1-4d6f-876f-817d65ca586c" providerId="ADAL" clId="{4012EA12-D37C-464A-8874-AB076683E83E}" dt="2021-06-28T18:26:04.349" v="225" actId="1076"/>
          <ac:picMkLst>
            <pc:docMk/>
            <pc:sldMk cId="3612252629" sldId="276"/>
            <ac:picMk id="13" creationId="{02397271-619A-5642-984B-B3118F8CCB13}"/>
          </ac:picMkLst>
        </pc:picChg>
      </pc:sldChg>
    </pc:docChg>
  </pc:docChgLst>
  <pc:docChgLst>
    <pc:chgData name="KELVIN J VICENTE RAMOS" userId="45d2d47f-cba1-4d6f-876f-817d65ca586c" providerId="ADAL" clId="{C363AA47-F574-5F45-8F67-D728699AB31B}"/>
    <pc:docChg chg="undo redo custSel addSld delSld modSld sldOrd modMainMaster">
      <pc:chgData name="KELVIN J VICENTE RAMOS" userId="45d2d47f-cba1-4d6f-876f-817d65ca586c" providerId="ADAL" clId="{C363AA47-F574-5F45-8F67-D728699AB31B}" dt="2021-06-28T00:44:42.698" v="3200" actId="732"/>
      <pc:docMkLst>
        <pc:docMk/>
      </pc:docMkLst>
      <pc:sldChg chg="addSp modSp mod modTransition modNotesTx">
        <pc:chgData name="KELVIN J VICENTE RAMOS" userId="45d2d47f-cba1-4d6f-876f-817d65ca586c" providerId="ADAL" clId="{C363AA47-F574-5F45-8F67-D728699AB31B}" dt="2021-06-27T23:47:25.948" v="3120" actId="20577"/>
        <pc:sldMkLst>
          <pc:docMk/>
          <pc:sldMk cId="4198334210" sldId="258"/>
        </pc:sldMkLst>
        <pc:spChg chg="mod">
          <ac:chgData name="KELVIN J VICENTE RAMOS" userId="45d2d47f-cba1-4d6f-876f-817d65ca586c" providerId="ADAL" clId="{C363AA47-F574-5F45-8F67-D728699AB31B}" dt="2021-06-27T20:00:05.907" v="668" actId="20577"/>
          <ac:spMkLst>
            <pc:docMk/>
            <pc:sldMk cId="4198334210" sldId="258"/>
            <ac:spMk id="3" creationId="{3FB46D30-5953-BA4F-85A8-ADAB87A17728}"/>
          </ac:spMkLst>
        </pc:spChg>
        <pc:spChg chg="mod">
          <ac:chgData name="KELVIN J VICENTE RAMOS" userId="45d2d47f-cba1-4d6f-876f-817d65ca586c" providerId="ADAL" clId="{C363AA47-F574-5F45-8F67-D728699AB31B}" dt="2021-06-27T22:54:07.571" v="2608" actId="1076"/>
          <ac:spMkLst>
            <pc:docMk/>
            <pc:sldMk cId="4198334210" sldId="258"/>
            <ac:spMk id="4" creationId="{F5EF07A7-E362-F545-B2F4-46FCBDD81A22}"/>
          </ac:spMkLst>
        </pc:spChg>
        <pc:picChg chg="add mod">
          <ac:chgData name="KELVIN J VICENTE RAMOS" userId="45d2d47f-cba1-4d6f-876f-817d65ca586c" providerId="ADAL" clId="{C363AA47-F574-5F45-8F67-D728699AB31B}" dt="2021-06-27T20:11:19.573" v="707" actId="1076"/>
          <ac:picMkLst>
            <pc:docMk/>
            <pc:sldMk cId="4198334210" sldId="258"/>
            <ac:picMk id="7" creationId="{363DB5EE-9747-1E4F-80BB-F433D45E0DEA}"/>
          </ac:picMkLst>
        </pc:picChg>
      </pc:sldChg>
      <pc:sldChg chg="addSp delSp modSp mod modTransition modNotesTx">
        <pc:chgData name="KELVIN J VICENTE RAMOS" userId="45d2d47f-cba1-4d6f-876f-817d65ca586c" providerId="ADAL" clId="{C363AA47-F574-5F45-8F67-D728699AB31B}" dt="2021-06-27T23:26:51.671" v="3113" actId="20577"/>
        <pc:sldMkLst>
          <pc:docMk/>
          <pc:sldMk cId="2753068796" sldId="259"/>
        </pc:sldMkLst>
        <pc:spChg chg="mod">
          <ac:chgData name="KELVIN J VICENTE RAMOS" userId="45d2d47f-cba1-4d6f-876f-817d65ca586c" providerId="ADAL" clId="{C363AA47-F574-5F45-8F67-D728699AB31B}" dt="2021-06-27T23:14:22.007" v="3074" actId="242"/>
          <ac:spMkLst>
            <pc:docMk/>
            <pc:sldMk cId="2753068796" sldId="259"/>
            <ac:spMk id="2" creationId="{7F14B32B-64E3-7A41-AABD-3F7C11190687}"/>
          </ac:spMkLst>
        </pc:spChg>
        <pc:spChg chg="del">
          <ac:chgData name="KELVIN J VICENTE RAMOS" userId="45d2d47f-cba1-4d6f-876f-817d65ca586c" providerId="ADAL" clId="{C363AA47-F574-5F45-8F67-D728699AB31B}" dt="2021-06-27T21:15:07.234" v="2330" actId="931"/>
          <ac:spMkLst>
            <pc:docMk/>
            <pc:sldMk cId="2753068796" sldId="259"/>
            <ac:spMk id="3" creationId="{3FB46D30-5953-BA4F-85A8-ADAB87A17728}"/>
          </ac:spMkLst>
        </pc:spChg>
        <pc:spChg chg="add del mod">
          <ac:chgData name="KELVIN J VICENTE RAMOS" userId="45d2d47f-cba1-4d6f-876f-817d65ca586c" providerId="ADAL" clId="{C363AA47-F574-5F45-8F67-D728699AB31B}" dt="2021-06-27T22:52:57.600" v="2598"/>
          <ac:spMkLst>
            <pc:docMk/>
            <pc:sldMk cId="2753068796" sldId="259"/>
            <ac:spMk id="3" creationId="{7AA85C8C-D3BC-C54B-84DB-43403D673901}"/>
          </ac:spMkLst>
        </pc:spChg>
        <pc:spChg chg="del mod">
          <ac:chgData name="KELVIN J VICENTE RAMOS" userId="45d2d47f-cba1-4d6f-876f-817d65ca586c" providerId="ADAL" clId="{C363AA47-F574-5F45-8F67-D728699AB31B}" dt="2021-06-27T21:18:12.794" v="2338" actId="478"/>
          <ac:spMkLst>
            <pc:docMk/>
            <pc:sldMk cId="2753068796" sldId="259"/>
            <ac:spMk id="4" creationId="{75A668F1-1E2A-9D41-8CCD-9D0DF994FF46}"/>
          </ac:spMkLst>
        </pc:spChg>
        <pc:picChg chg="add mod">
          <ac:chgData name="KELVIN J VICENTE RAMOS" userId="45d2d47f-cba1-4d6f-876f-817d65ca586c" providerId="ADAL" clId="{C363AA47-F574-5F45-8F67-D728699AB31B}" dt="2021-06-27T21:18:14.544" v="2339" actId="1076"/>
          <ac:picMkLst>
            <pc:docMk/>
            <pc:sldMk cId="2753068796" sldId="259"/>
            <ac:picMk id="7" creationId="{2D9181DF-0808-E74C-86BB-88141A81483A}"/>
          </ac:picMkLst>
        </pc:picChg>
        <pc:picChg chg="add mod">
          <ac:chgData name="KELVIN J VICENTE RAMOS" userId="45d2d47f-cba1-4d6f-876f-817d65ca586c" providerId="ADAL" clId="{C363AA47-F574-5F45-8F67-D728699AB31B}" dt="2021-06-27T21:18:30.055" v="2344" actId="1076"/>
          <ac:picMkLst>
            <pc:docMk/>
            <pc:sldMk cId="2753068796" sldId="259"/>
            <ac:picMk id="13" creationId="{A24AEC95-CE94-424A-9865-032704E1AD36}"/>
          </ac:picMkLst>
        </pc:picChg>
      </pc:sldChg>
      <pc:sldChg chg="addSp delSp modSp del mod modTransition modNotesTx">
        <pc:chgData name="KELVIN J VICENTE RAMOS" userId="45d2d47f-cba1-4d6f-876f-817d65ca586c" providerId="ADAL" clId="{C363AA47-F574-5F45-8F67-D728699AB31B}" dt="2021-06-28T00:26:54.059" v="3147" actId="2696"/>
        <pc:sldMkLst>
          <pc:docMk/>
          <pc:sldMk cId="1346266730" sldId="262"/>
        </pc:sldMkLst>
        <pc:spChg chg="mod">
          <ac:chgData name="KELVIN J VICENTE RAMOS" userId="45d2d47f-cba1-4d6f-876f-817d65ca586c" providerId="ADAL" clId="{C363AA47-F574-5F45-8F67-D728699AB31B}" dt="2021-06-27T23:14:07.621" v="3071" actId="242"/>
          <ac:spMkLst>
            <pc:docMk/>
            <pc:sldMk cId="1346266730" sldId="262"/>
            <ac:spMk id="2" creationId="{7F14B32B-64E3-7A41-AABD-3F7C11190687}"/>
          </ac:spMkLst>
        </pc:spChg>
        <pc:spChg chg="del">
          <ac:chgData name="KELVIN J VICENTE RAMOS" userId="45d2d47f-cba1-4d6f-876f-817d65ca586c" providerId="ADAL" clId="{C363AA47-F574-5F45-8F67-D728699AB31B}" dt="2021-06-27T22:06:06.230" v="2476" actId="478"/>
          <ac:spMkLst>
            <pc:docMk/>
            <pc:sldMk cId="1346266730" sldId="262"/>
            <ac:spMk id="3" creationId="{3FB46D30-5953-BA4F-85A8-ADAB87A17728}"/>
          </ac:spMkLst>
        </pc:spChg>
        <pc:spChg chg="add mod">
          <ac:chgData name="KELVIN J VICENTE RAMOS" userId="45d2d47f-cba1-4d6f-876f-817d65ca586c" providerId="ADAL" clId="{C363AA47-F574-5F45-8F67-D728699AB31B}" dt="2021-06-27T23:09:20.139" v="2826" actId="1076"/>
          <ac:spMkLst>
            <pc:docMk/>
            <pc:sldMk cId="1346266730" sldId="262"/>
            <ac:spMk id="3" creationId="{B6903CDD-9EFA-3440-92A9-8420B51C541A}"/>
          </ac:spMkLst>
        </pc:spChg>
        <pc:spChg chg="del mod ord">
          <ac:chgData name="KELVIN J VICENTE RAMOS" userId="45d2d47f-cba1-4d6f-876f-817d65ca586c" providerId="ADAL" clId="{C363AA47-F574-5F45-8F67-D728699AB31B}" dt="2021-06-27T23:02:55.266" v="2678" actId="478"/>
          <ac:spMkLst>
            <pc:docMk/>
            <pc:sldMk cId="1346266730" sldId="262"/>
            <ac:spMk id="4" creationId="{732D381E-3339-2741-8FAB-E61F02A4FC63}"/>
          </ac:spMkLst>
        </pc:spChg>
        <pc:spChg chg="mod ord">
          <ac:chgData name="KELVIN J VICENTE RAMOS" userId="45d2d47f-cba1-4d6f-876f-817d65ca586c" providerId="ADAL" clId="{C363AA47-F574-5F45-8F67-D728699AB31B}" dt="2021-06-27T22:09:28.856" v="2511" actId="26606"/>
          <ac:spMkLst>
            <pc:docMk/>
            <pc:sldMk cId="1346266730" sldId="262"/>
            <ac:spMk id="5" creationId="{526AA81C-B7B5-614D-9446-385408D449E3}"/>
          </ac:spMkLst>
        </pc:spChg>
        <pc:spChg chg="add del">
          <ac:chgData name="KELVIN J VICENTE RAMOS" userId="45d2d47f-cba1-4d6f-876f-817d65ca586c" providerId="ADAL" clId="{C363AA47-F574-5F45-8F67-D728699AB31B}" dt="2021-06-27T22:09:28.856" v="2511" actId="26606"/>
          <ac:spMkLst>
            <pc:docMk/>
            <pc:sldMk cId="1346266730" sldId="262"/>
            <ac:spMk id="8" creationId="{DBF61EA3-B236-439E-9C0B-340980D56BEE}"/>
          </ac:spMkLst>
        </pc:spChg>
        <pc:spChg chg="add del">
          <ac:chgData name="KELVIN J VICENTE RAMOS" userId="45d2d47f-cba1-4d6f-876f-817d65ca586c" providerId="ADAL" clId="{C363AA47-F574-5F45-8F67-D728699AB31B}" dt="2021-06-27T22:09:28.856" v="2511" actId="26606"/>
          <ac:spMkLst>
            <pc:docMk/>
            <pc:sldMk cId="1346266730" sldId="262"/>
            <ac:spMk id="14" creationId="{E659831F-0D9A-4C63-9EBB-8435B85A440F}"/>
          </ac:spMkLst>
        </pc:spChg>
        <pc:spChg chg="add del">
          <ac:chgData name="KELVIN J VICENTE RAMOS" userId="45d2d47f-cba1-4d6f-876f-817d65ca586c" providerId="ADAL" clId="{C363AA47-F574-5F45-8F67-D728699AB31B}" dt="2021-06-27T22:09:28.856" v="2511" actId="26606"/>
          <ac:spMkLst>
            <pc:docMk/>
            <pc:sldMk cId="1346266730" sldId="262"/>
            <ac:spMk id="27" creationId="{0855A890-B60B-4670-9DC2-69DC05015AB3}"/>
          </ac:spMkLst>
        </pc:spChg>
        <pc:spChg chg="add del">
          <ac:chgData name="KELVIN J VICENTE RAMOS" userId="45d2d47f-cba1-4d6f-876f-817d65ca586c" providerId="ADAL" clId="{C363AA47-F574-5F45-8F67-D728699AB31B}" dt="2021-06-27T22:09:28.856" v="2511" actId="26606"/>
          <ac:spMkLst>
            <pc:docMk/>
            <pc:sldMk cId="1346266730" sldId="262"/>
            <ac:spMk id="29" creationId="{90F533E9-6690-41A8-A372-4C6C622D028D}"/>
          </ac:spMkLst>
        </pc:spChg>
        <pc:spChg chg="add del">
          <ac:chgData name="KELVIN J VICENTE RAMOS" userId="45d2d47f-cba1-4d6f-876f-817d65ca586c" providerId="ADAL" clId="{C363AA47-F574-5F45-8F67-D728699AB31B}" dt="2021-06-27T22:09:28.856" v="2511" actId="26606"/>
          <ac:spMkLst>
            <pc:docMk/>
            <pc:sldMk cId="1346266730" sldId="262"/>
            <ac:spMk id="31" creationId="{99413ED5-9ED4-4772-BCE4-2BCAE6B12E35}"/>
          </ac:spMkLst>
        </pc:spChg>
        <pc:spChg chg="add del">
          <ac:chgData name="KELVIN J VICENTE RAMOS" userId="45d2d47f-cba1-4d6f-876f-817d65ca586c" providerId="ADAL" clId="{C363AA47-F574-5F45-8F67-D728699AB31B}" dt="2021-06-27T22:09:28.856" v="2511" actId="26606"/>
          <ac:spMkLst>
            <pc:docMk/>
            <pc:sldMk cId="1346266730" sldId="262"/>
            <ac:spMk id="33" creationId="{04357C93-F0CB-4A1C-8F77-4E9063789819}"/>
          </ac:spMkLst>
        </pc:spChg>
        <pc:grpChg chg="add del">
          <ac:chgData name="KELVIN J VICENTE RAMOS" userId="45d2d47f-cba1-4d6f-876f-817d65ca586c" providerId="ADAL" clId="{C363AA47-F574-5F45-8F67-D728699AB31B}" dt="2021-06-27T22:09:28.856" v="2511" actId="26606"/>
          <ac:grpSpMkLst>
            <pc:docMk/>
            <pc:sldMk cId="1346266730" sldId="262"/>
            <ac:grpSpMk id="10" creationId="{28FAF094-D087-493F-8DF9-A486C2D6BBAA}"/>
          </ac:grpSpMkLst>
        </pc:grpChg>
        <pc:picChg chg="add mod modCrop">
          <ac:chgData name="KELVIN J VICENTE RAMOS" userId="45d2d47f-cba1-4d6f-876f-817d65ca586c" providerId="ADAL" clId="{C363AA47-F574-5F45-8F67-D728699AB31B}" dt="2021-06-27T23:09:08.469" v="2825" actId="1076"/>
          <ac:picMkLst>
            <pc:docMk/>
            <pc:sldMk cId="1346266730" sldId="262"/>
            <ac:picMk id="7" creationId="{EDFB482E-12EE-AB4A-9E45-5237D0DBAE26}"/>
          </ac:picMkLst>
        </pc:picChg>
        <pc:picChg chg="add mod modCrop">
          <ac:chgData name="KELVIN J VICENTE RAMOS" userId="45d2d47f-cba1-4d6f-876f-817d65ca586c" providerId="ADAL" clId="{C363AA47-F574-5F45-8F67-D728699AB31B}" dt="2021-06-28T00:25:14.221" v="3135" actId="1076"/>
          <ac:picMkLst>
            <pc:docMk/>
            <pc:sldMk cId="1346266730" sldId="262"/>
            <ac:picMk id="13" creationId="{60D71A5E-681C-6543-81E9-107148E46BE4}"/>
          </ac:picMkLst>
        </pc:picChg>
        <pc:picChg chg="add del mod">
          <ac:chgData name="KELVIN J VICENTE RAMOS" userId="45d2d47f-cba1-4d6f-876f-817d65ca586c" providerId="ADAL" clId="{C363AA47-F574-5F45-8F67-D728699AB31B}" dt="2021-06-27T22:08:48.651" v="2492" actId="478"/>
          <ac:picMkLst>
            <pc:docMk/>
            <pc:sldMk cId="1346266730" sldId="262"/>
            <ac:picMk id="16" creationId="{B4467E87-1A69-5943-8A4C-E0A02DB82074}"/>
          </ac:picMkLst>
        </pc:picChg>
        <pc:picChg chg="add del mod">
          <ac:chgData name="KELVIN J VICENTE RAMOS" userId="45d2d47f-cba1-4d6f-876f-817d65ca586c" providerId="ADAL" clId="{C363AA47-F574-5F45-8F67-D728699AB31B}" dt="2021-06-27T22:08:48.651" v="2492" actId="478"/>
          <ac:picMkLst>
            <pc:docMk/>
            <pc:sldMk cId="1346266730" sldId="262"/>
            <ac:picMk id="18" creationId="{D2CC24E5-5D9F-CC47-AD8E-95EB1DE83AFD}"/>
          </ac:picMkLst>
        </pc:picChg>
        <pc:picChg chg="add mod ord">
          <ac:chgData name="KELVIN J VICENTE RAMOS" userId="45d2d47f-cba1-4d6f-876f-817d65ca586c" providerId="ADAL" clId="{C363AA47-F574-5F45-8F67-D728699AB31B}" dt="2021-06-27T23:03:32.346" v="2684" actId="14100"/>
          <ac:picMkLst>
            <pc:docMk/>
            <pc:sldMk cId="1346266730" sldId="262"/>
            <ac:picMk id="20" creationId="{916777F7-E716-3146-B100-369C7ABB303F}"/>
          </ac:picMkLst>
        </pc:picChg>
        <pc:picChg chg="add mod ord">
          <ac:chgData name="KELVIN J VICENTE RAMOS" userId="45d2d47f-cba1-4d6f-876f-817d65ca586c" providerId="ADAL" clId="{C363AA47-F574-5F45-8F67-D728699AB31B}" dt="2021-06-28T00:26:09.343" v="3140" actId="1076"/>
          <ac:picMkLst>
            <pc:docMk/>
            <pc:sldMk cId="1346266730" sldId="262"/>
            <ac:picMk id="22" creationId="{DF02190F-55F3-2C4D-8050-F227D1DACCE2}"/>
          </ac:picMkLst>
        </pc:picChg>
      </pc:sldChg>
      <pc:sldChg chg="addSp delSp modSp mod modTransition modShow modNotesTx">
        <pc:chgData name="KELVIN J VICENTE RAMOS" userId="45d2d47f-cba1-4d6f-876f-817d65ca586c" providerId="ADAL" clId="{C363AA47-F574-5F45-8F67-D728699AB31B}" dt="2021-06-27T23:25:43.304" v="3109" actId="729"/>
        <pc:sldMkLst>
          <pc:docMk/>
          <pc:sldMk cId="364455758" sldId="263"/>
        </pc:sldMkLst>
        <pc:spChg chg="mod">
          <ac:chgData name="KELVIN J VICENTE RAMOS" userId="45d2d47f-cba1-4d6f-876f-817d65ca586c" providerId="ADAL" clId="{C363AA47-F574-5F45-8F67-D728699AB31B}" dt="2021-06-27T20:53:16.745" v="2097" actId="1076"/>
          <ac:spMkLst>
            <pc:docMk/>
            <pc:sldMk cId="364455758" sldId="263"/>
            <ac:spMk id="2" creationId="{7F14B32B-64E3-7A41-AABD-3F7C11190687}"/>
          </ac:spMkLst>
        </pc:spChg>
        <pc:spChg chg="mod">
          <ac:chgData name="KELVIN J VICENTE RAMOS" userId="45d2d47f-cba1-4d6f-876f-817d65ca586c" providerId="ADAL" clId="{C363AA47-F574-5F45-8F67-D728699AB31B}" dt="2021-06-27T21:07:04.052" v="2326" actId="20577"/>
          <ac:spMkLst>
            <pc:docMk/>
            <pc:sldMk cId="364455758" sldId="263"/>
            <ac:spMk id="3" creationId="{3FB46D30-5953-BA4F-85A8-ADAB87A17728}"/>
          </ac:spMkLst>
        </pc:spChg>
        <pc:spChg chg="mod">
          <ac:chgData name="KELVIN J VICENTE RAMOS" userId="45d2d47f-cba1-4d6f-876f-817d65ca586c" providerId="ADAL" clId="{C363AA47-F574-5F45-8F67-D728699AB31B}" dt="2021-06-27T20:48:20.748" v="2028" actId="1076"/>
          <ac:spMkLst>
            <pc:docMk/>
            <pc:sldMk cId="364455758" sldId="263"/>
            <ac:spMk id="4" creationId="{8742B64A-3FF1-5246-857E-5C2285A48299}"/>
          </ac:spMkLst>
        </pc:spChg>
        <pc:spChg chg="add del mod">
          <ac:chgData name="KELVIN J VICENTE RAMOS" userId="45d2d47f-cba1-4d6f-876f-817d65ca586c" providerId="ADAL" clId="{C363AA47-F574-5F45-8F67-D728699AB31B}" dt="2021-06-27T21:06:04.615" v="2317"/>
          <ac:spMkLst>
            <pc:docMk/>
            <pc:sldMk cId="364455758" sldId="263"/>
            <ac:spMk id="16" creationId="{E04C74F4-F765-FB4A-B66C-3F5355CD38B0}"/>
          </ac:spMkLst>
        </pc:spChg>
        <pc:picChg chg="add del mod">
          <ac:chgData name="KELVIN J VICENTE RAMOS" userId="45d2d47f-cba1-4d6f-876f-817d65ca586c" providerId="ADAL" clId="{C363AA47-F574-5F45-8F67-D728699AB31B}" dt="2021-06-27T21:01:21.183" v="2234" actId="478"/>
          <ac:picMkLst>
            <pc:docMk/>
            <pc:sldMk cId="364455758" sldId="263"/>
            <ac:picMk id="7" creationId="{206C4253-135C-A24E-898A-CA11AA80B259}"/>
          </ac:picMkLst>
        </pc:picChg>
        <pc:picChg chg="add mod">
          <ac:chgData name="KELVIN J VICENTE RAMOS" userId="45d2d47f-cba1-4d6f-876f-817d65ca586c" providerId="ADAL" clId="{C363AA47-F574-5F45-8F67-D728699AB31B}" dt="2021-06-27T21:06:13.202" v="2319" actId="1076"/>
          <ac:picMkLst>
            <pc:docMk/>
            <pc:sldMk cId="364455758" sldId="263"/>
            <ac:picMk id="13" creationId="{97B83DC5-8C2D-4947-9DA3-2B2C08D4DA49}"/>
          </ac:picMkLst>
        </pc:picChg>
        <pc:picChg chg="add mod">
          <ac:chgData name="KELVIN J VICENTE RAMOS" userId="45d2d47f-cba1-4d6f-876f-817d65ca586c" providerId="ADAL" clId="{C363AA47-F574-5F45-8F67-D728699AB31B}" dt="2021-06-27T23:24:42.624" v="3108" actId="1035"/>
          <ac:picMkLst>
            <pc:docMk/>
            <pc:sldMk cId="364455758" sldId="263"/>
            <ac:picMk id="15" creationId="{88370132-A2AF-0B48-B463-E825F45CF7D0}"/>
          </ac:picMkLst>
        </pc:picChg>
      </pc:sldChg>
      <pc:sldChg chg="addSp delSp modSp modTransition">
        <pc:chgData name="KELVIN J VICENTE RAMOS" userId="45d2d47f-cba1-4d6f-876f-817d65ca586c" providerId="ADAL" clId="{C363AA47-F574-5F45-8F67-D728699AB31B}" dt="2021-06-27T23:18:50.023" v="3089"/>
        <pc:sldMkLst>
          <pc:docMk/>
          <pc:sldMk cId="2395243038" sldId="264"/>
        </pc:sldMkLst>
        <pc:spChg chg="add del mod">
          <ac:chgData name="KELVIN J VICENTE RAMOS" userId="45d2d47f-cba1-4d6f-876f-817d65ca586c" providerId="ADAL" clId="{C363AA47-F574-5F45-8F67-D728699AB31B}" dt="2021-06-27T22:52:57.600" v="2598"/>
          <ac:spMkLst>
            <pc:docMk/>
            <pc:sldMk cId="2395243038" sldId="264"/>
            <ac:spMk id="2" creationId="{02A2A3CE-2CFE-334B-A63D-4F94D1D5AF28}"/>
          </ac:spMkLst>
        </pc:spChg>
      </pc:sldChg>
      <pc:sldChg chg="add del">
        <pc:chgData name="KELVIN J VICENTE RAMOS" userId="45d2d47f-cba1-4d6f-876f-817d65ca586c" providerId="ADAL" clId="{C363AA47-F574-5F45-8F67-D728699AB31B}" dt="2021-06-27T19:28:17.214" v="30" actId="2696"/>
        <pc:sldMkLst>
          <pc:docMk/>
          <pc:sldMk cId="3122886237" sldId="265"/>
        </pc:sldMkLst>
      </pc:sldChg>
      <pc:sldChg chg="addSp delSp modSp mod modTransition modNotesTx">
        <pc:chgData name="KELVIN J VICENTE RAMOS" userId="45d2d47f-cba1-4d6f-876f-817d65ca586c" providerId="ADAL" clId="{C363AA47-F574-5F45-8F67-D728699AB31B}" dt="2021-06-28T00:06:06.976" v="3124" actId="1076"/>
        <pc:sldMkLst>
          <pc:docMk/>
          <pc:sldMk cId="2925898188" sldId="266"/>
        </pc:sldMkLst>
        <pc:spChg chg="mod">
          <ac:chgData name="KELVIN J VICENTE RAMOS" userId="45d2d47f-cba1-4d6f-876f-817d65ca586c" providerId="ADAL" clId="{C363AA47-F574-5F45-8F67-D728699AB31B}" dt="2021-06-27T19:32:21.102" v="83" actId="242"/>
          <ac:spMkLst>
            <pc:docMk/>
            <pc:sldMk cId="2925898188" sldId="266"/>
            <ac:spMk id="2" creationId="{7F14B32B-64E3-7A41-AABD-3F7C11190687}"/>
          </ac:spMkLst>
        </pc:spChg>
        <pc:spChg chg="mod">
          <ac:chgData name="KELVIN J VICENTE RAMOS" userId="45d2d47f-cba1-4d6f-876f-817d65ca586c" providerId="ADAL" clId="{C363AA47-F574-5F45-8F67-D728699AB31B}" dt="2021-06-27T19:28:17.769" v="33" actId="255"/>
          <ac:spMkLst>
            <pc:docMk/>
            <pc:sldMk cId="2925898188" sldId="266"/>
            <ac:spMk id="3" creationId="{3FB46D30-5953-BA4F-85A8-ADAB87A17728}"/>
          </ac:spMkLst>
        </pc:spChg>
        <pc:spChg chg="add del mod">
          <ac:chgData name="KELVIN J VICENTE RAMOS" userId="45d2d47f-cba1-4d6f-876f-817d65ca586c" providerId="ADAL" clId="{C363AA47-F574-5F45-8F67-D728699AB31B}" dt="2021-06-27T22:52:57.600" v="2598"/>
          <ac:spMkLst>
            <pc:docMk/>
            <pc:sldMk cId="2925898188" sldId="266"/>
            <ac:spMk id="4" creationId="{FFC9CDA6-04C1-8E48-ADBC-9DF3A7F62E81}"/>
          </ac:spMkLst>
        </pc:spChg>
        <pc:spChg chg="mod">
          <ac:chgData name="KELVIN J VICENTE RAMOS" userId="45d2d47f-cba1-4d6f-876f-817d65ca586c" providerId="ADAL" clId="{C363AA47-F574-5F45-8F67-D728699AB31B}" dt="2021-06-27T19:25:37.532" v="7" actId="2711"/>
          <ac:spMkLst>
            <pc:docMk/>
            <pc:sldMk cId="2925898188" sldId="266"/>
            <ac:spMk id="5" creationId="{F482AC4E-C886-5741-B2BF-04E44997D283}"/>
          </ac:spMkLst>
        </pc:spChg>
        <pc:spChg chg="mod">
          <ac:chgData name="KELVIN J VICENTE RAMOS" userId="45d2d47f-cba1-4d6f-876f-817d65ca586c" providerId="ADAL" clId="{C363AA47-F574-5F45-8F67-D728699AB31B}" dt="2021-06-27T19:25:37.532" v="7" actId="2711"/>
          <ac:spMkLst>
            <pc:docMk/>
            <pc:sldMk cId="2925898188" sldId="266"/>
            <ac:spMk id="8" creationId="{DBF61EA3-B236-439E-9C0B-340980D56BEE}"/>
          </ac:spMkLst>
        </pc:spChg>
        <pc:spChg chg="mod">
          <ac:chgData name="KELVIN J VICENTE RAMOS" userId="45d2d47f-cba1-4d6f-876f-817d65ca586c" providerId="ADAL" clId="{C363AA47-F574-5F45-8F67-D728699AB31B}" dt="2021-06-27T19:25:37.532" v="7" actId="2711"/>
          <ac:spMkLst>
            <pc:docMk/>
            <pc:sldMk cId="2925898188" sldId="266"/>
            <ac:spMk id="14" creationId="{E659831F-0D9A-4C63-9EBB-8435B85A440F}"/>
          </ac:spMkLst>
        </pc:spChg>
        <pc:spChg chg="add del mod">
          <ac:chgData name="KELVIN J VICENTE RAMOS" userId="45d2d47f-cba1-4d6f-876f-817d65ca586c" providerId="ADAL" clId="{C363AA47-F574-5F45-8F67-D728699AB31B}" dt="2021-06-27T19:31:13.310" v="82" actId="478"/>
          <ac:spMkLst>
            <pc:docMk/>
            <pc:sldMk cId="2925898188" sldId="266"/>
            <ac:spMk id="23" creationId="{18AD517F-930D-3740-B45D-2C095066493B}"/>
          </ac:spMkLst>
        </pc:spChg>
        <pc:spChg chg="add del mod">
          <ac:chgData name="KELVIN J VICENTE RAMOS" userId="45d2d47f-cba1-4d6f-876f-817d65ca586c" providerId="ADAL" clId="{C363AA47-F574-5F45-8F67-D728699AB31B}" dt="2021-06-27T19:31:11.400" v="80" actId="1076"/>
          <ac:spMkLst>
            <pc:docMk/>
            <pc:sldMk cId="2925898188" sldId="266"/>
            <ac:spMk id="25" creationId="{6DD67181-016B-EE44-8352-EF1A67FB8379}"/>
          </ac:spMkLst>
        </pc:spChg>
        <pc:spChg chg="add del mod">
          <ac:chgData name="KELVIN J VICENTE RAMOS" userId="45d2d47f-cba1-4d6f-876f-817d65ca586c" providerId="ADAL" clId="{C363AA47-F574-5F45-8F67-D728699AB31B}" dt="2021-06-27T19:30:57.400" v="69" actId="20577"/>
          <ac:spMkLst>
            <pc:docMk/>
            <pc:sldMk cId="2925898188" sldId="266"/>
            <ac:spMk id="26" creationId="{6EFB585A-B346-4B4C-B7E7-E2E0C98BC382}"/>
          </ac:spMkLst>
        </pc:spChg>
        <pc:spChg chg="mod">
          <ac:chgData name="KELVIN J VICENTE RAMOS" userId="45d2d47f-cba1-4d6f-876f-817d65ca586c" providerId="ADAL" clId="{C363AA47-F574-5F45-8F67-D728699AB31B}" dt="2021-06-27T19:28:18.109" v="35" actId="2711"/>
          <ac:spMkLst>
            <pc:docMk/>
            <pc:sldMk cId="2925898188" sldId="266"/>
            <ac:spMk id="31" creationId="{8D4DA147-78CD-9140-B12B-95ADADA78573}"/>
          </ac:spMkLst>
        </pc:spChg>
        <pc:spChg chg="mod">
          <ac:chgData name="KELVIN J VICENTE RAMOS" userId="45d2d47f-cba1-4d6f-876f-817d65ca586c" providerId="ADAL" clId="{C363AA47-F574-5F45-8F67-D728699AB31B}" dt="2021-06-28T00:05:42.561" v="3121" actId="1076"/>
          <ac:spMkLst>
            <pc:docMk/>
            <pc:sldMk cId="2925898188" sldId="266"/>
            <ac:spMk id="35" creationId="{1F9214DC-85B8-1E43-9C01-30E810F7F440}"/>
          </ac:spMkLst>
        </pc:spChg>
        <pc:spChg chg="add del mod">
          <ac:chgData name="KELVIN J VICENTE RAMOS" userId="45d2d47f-cba1-4d6f-876f-817d65ca586c" providerId="ADAL" clId="{C363AA47-F574-5F45-8F67-D728699AB31B}" dt="2021-06-27T19:30:56.404" v="65" actId="478"/>
          <ac:spMkLst>
            <pc:docMk/>
            <pc:sldMk cId="2925898188" sldId="266"/>
            <ac:spMk id="38" creationId="{9D4E018B-9C54-5B4E-BE4F-FB3225CF1619}"/>
          </ac:spMkLst>
        </pc:spChg>
        <pc:spChg chg="mod">
          <ac:chgData name="KELVIN J VICENTE RAMOS" userId="45d2d47f-cba1-4d6f-876f-817d65ca586c" providerId="ADAL" clId="{C363AA47-F574-5F45-8F67-D728699AB31B}" dt="2021-06-28T00:06:06.976" v="3124" actId="1076"/>
          <ac:spMkLst>
            <pc:docMk/>
            <pc:sldMk cId="2925898188" sldId="266"/>
            <ac:spMk id="39" creationId="{7E25BAEB-AE97-C745-BD72-171C90EDC22F}"/>
          </ac:spMkLst>
        </pc:spChg>
        <pc:grpChg chg="mod">
          <ac:chgData name="KELVIN J VICENTE RAMOS" userId="45d2d47f-cba1-4d6f-876f-817d65ca586c" providerId="ADAL" clId="{C363AA47-F574-5F45-8F67-D728699AB31B}" dt="2021-06-27T19:25:37.532" v="7" actId="2711"/>
          <ac:grpSpMkLst>
            <pc:docMk/>
            <pc:sldMk cId="2925898188" sldId="266"/>
            <ac:grpSpMk id="10" creationId="{28FAF094-D087-493F-8DF9-A486C2D6BBAA}"/>
          </ac:grpSpMkLst>
        </pc:grpChg>
        <pc:picChg chg="del mod">
          <ac:chgData name="KELVIN J VICENTE RAMOS" userId="45d2d47f-cba1-4d6f-876f-817d65ca586c" providerId="ADAL" clId="{C363AA47-F574-5F45-8F67-D728699AB31B}" dt="2021-06-27T19:28:22.155" v="44" actId="478"/>
          <ac:picMkLst>
            <pc:docMk/>
            <pc:sldMk cId="2925898188" sldId="266"/>
            <ac:picMk id="7" creationId="{66626E27-A9F7-B64D-8BB9-454A4D1F13B0}"/>
          </ac:picMkLst>
        </pc:picChg>
        <pc:picChg chg="mod">
          <ac:chgData name="KELVIN J VICENTE RAMOS" userId="45d2d47f-cba1-4d6f-876f-817d65ca586c" providerId="ADAL" clId="{C363AA47-F574-5F45-8F67-D728699AB31B}" dt="2021-06-27T19:25:37.532" v="7" actId="2711"/>
          <ac:picMkLst>
            <pc:docMk/>
            <pc:sldMk cId="2925898188" sldId="266"/>
            <ac:picMk id="9" creationId="{B1577821-8FB4-7E40-B89E-28818EA6612A}"/>
          </ac:picMkLst>
        </pc:picChg>
        <pc:picChg chg="add mod modCrop">
          <ac:chgData name="KELVIN J VICENTE RAMOS" userId="45d2d47f-cba1-4d6f-876f-817d65ca586c" providerId="ADAL" clId="{C363AA47-F574-5F45-8F67-D728699AB31B}" dt="2021-06-27T19:29:12.069" v="50" actId="1076"/>
          <ac:picMkLst>
            <pc:docMk/>
            <pc:sldMk cId="2925898188" sldId="266"/>
            <ac:picMk id="27" creationId="{FC1B0EA1-DD83-584D-8247-75D84374AF49}"/>
          </ac:picMkLst>
        </pc:picChg>
        <pc:picChg chg="add del mod">
          <ac:chgData name="KELVIN J VICENTE RAMOS" userId="45d2d47f-cba1-4d6f-876f-817d65ca586c" providerId="ADAL" clId="{C363AA47-F574-5F45-8F67-D728699AB31B}" dt="2021-06-27T19:28:18.624" v="38" actId="478"/>
          <ac:picMkLst>
            <pc:docMk/>
            <pc:sldMk cId="2925898188" sldId="266"/>
            <ac:picMk id="2050" creationId="{26692AFF-AE21-5446-9A23-BE05755A9659}"/>
          </ac:picMkLst>
        </pc:picChg>
        <pc:cxnChg chg="add del mod">
          <ac:chgData name="KELVIN J VICENTE RAMOS" userId="45d2d47f-cba1-4d6f-876f-817d65ca586c" providerId="ADAL" clId="{C363AA47-F574-5F45-8F67-D728699AB31B}" dt="2021-06-27T19:30:58.042" v="70" actId="478"/>
          <ac:cxnSpMkLst>
            <pc:docMk/>
            <pc:sldMk cId="2925898188" sldId="266"/>
            <ac:cxnSpMk id="16" creationId="{187C296B-8EAF-384C-9D77-6EE8DB1EA07B}"/>
          </ac:cxnSpMkLst>
        </pc:cxnChg>
        <pc:cxnChg chg="mod">
          <ac:chgData name="KELVIN J VICENTE RAMOS" userId="45d2d47f-cba1-4d6f-876f-817d65ca586c" providerId="ADAL" clId="{C363AA47-F574-5F45-8F67-D728699AB31B}" dt="2021-06-28T00:06:00.017" v="3123" actId="14100"/>
          <ac:cxnSpMkLst>
            <pc:docMk/>
            <pc:sldMk cId="2925898188" sldId="266"/>
            <ac:cxnSpMk id="18" creationId="{DAD782CF-6B01-A744-B892-F50CB17FE8F4}"/>
          </ac:cxnSpMkLst>
        </pc:cxnChg>
        <pc:cxnChg chg="add del mod">
          <ac:chgData name="KELVIN J VICENTE RAMOS" userId="45d2d47f-cba1-4d6f-876f-817d65ca586c" providerId="ADAL" clId="{C363AA47-F574-5F45-8F67-D728699AB31B}" dt="2021-06-27T19:31:03.732" v="77" actId="14100"/>
          <ac:cxnSpMkLst>
            <pc:docMk/>
            <pc:sldMk cId="2925898188" sldId="266"/>
            <ac:cxnSpMk id="20" creationId="{5541FBA3-A346-DA4E-998D-ABDC99A888B8}"/>
          </ac:cxnSpMkLst>
        </pc:cxnChg>
        <pc:cxnChg chg="add del mod">
          <ac:chgData name="KELVIN J VICENTE RAMOS" userId="45d2d47f-cba1-4d6f-876f-817d65ca586c" providerId="ADAL" clId="{C363AA47-F574-5F45-8F67-D728699AB31B}" dt="2021-06-27T19:31:07.900" v="78" actId="1076"/>
          <ac:cxnSpMkLst>
            <pc:docMk/>
            <pc:sldMk cId="2925898188" sldId="266"/>
            <ac:cxnSpMk id="22" creationId="{5FE5FA15-A677-F04E-A7CC-D55414524A02}"/>
          </ac:cxnSpMkLst>
        </pc:cxnChg>
        <pc:cxnChg chg="mod">
          <ac:chgData name="KELVIN J VICENTE RAMOS" userId="45d2d47f-cba1-4d6f-876f-817d65ca586c" providerId="ADAL" clId="{C363AA47-F574-5F45-8F67-D728699AB31B}" dt="2021-06-27T19:25:37.532" v="7" actId="2711"/>
          <ac:cxnSpMkLst>
            <pc:docMk/>
            <pc:sldMk cId="2925898188" sldId="266"/>
            <ac:cxnSpMk id="28" creationId="{7DB659AC-B05E-3945-996D-2C8595336E74}"/>
          </ac:cxnSpMkLst>
        </pc:cxnChg>
        <pc:cxnChg chg="mod">
          <ac:chgData name="KELVIN J VICENTE RAMOS" userId="45d2d47f-cba1-4d6f-876f-817d65ca586c" providerId="ADAL" clId="{C363AA47-F574-5F45-8F67-D728699AB31B}" dt="2021-06-27T19:25:37.532" v="7" actId="2711"/>
          <ac:cxnSpMkLst>
            <pc:docMk/>
            <pc:sldMk cId="2925898188" sldId="266"/>
            <ac:cxnSpMk id="29" creationId="{25791720-FFDD-EF49-8A88-46BA7EF47E4D}"/>
          </ac:cxnSpMkLst>
        </pc:cxnChg>
      </pc:sldChg>
      <pc:sldChg chg="addSp delSp modSp add del mod modTransition modNotesTx">
        <pc:chgData name="KELVIN J VICENTE RAMOS" userId="45d2d47f-cba1-4d6f-876f-817d65ca586c" providerId="ADAL" clId="{C363AA47-F574-5F45-8F67-D728699AB31B}" dt="2021-06-27T23:26:03.914" v="3110" actId="2696"/>
        <pc:sldMkLst>
          <pc:docMk/>
          <pc:sldMk cId="3231888134" sldId="267"/>
        </pc:sldMkLst>
        <pc:spChg chg="mod">
          <ac:chgData name="KELVIN J VICENTE RAMOS" userId="45d2d47f-cba1-4d6f-876f-817d65ca586c" providerId="ADAL" clId="{C363AA47-F574-5F45-8F67-D728699AB31B}" dt="2021-06-27T23:01:29.305" v="2673" actId="113"/>
          <ac:spMkLst>
            <pc:docMk/>
            <pc:sldMk cId="3231888134" sldId="267"/>
            <ac:spMk id="2" creationId="{7F14B32B-64E3-7A41-AABD-3F7C11190687}"/>
          </ac:spMkLst>
        </pc:spChg>
        <pc:spChg chg="del mod">
          <ac:chgData name="KELVIN J VICENTE RAMOS" userId="45d2d47f-cba1-4d6f-876f-817d65ca586c" providerId="ADAL" clId="{C363AA47-F574-5F45-8F67-D728699AB31B}" dt="2021-06-27T22:37:05.910" v="2516" actId="478"/>
          <ac:spMkLst>
            <pc:docMk/>
            <pc:sldMk cId="3231888134" sldId="267"/>
            <ac:spMk id="3" creationId="{3FB46D30-5953-BA4F-85A8-ADAB87A17728}"/>
          </ac:spMkLst>
        </pc:spChg>
        <pc:spChg chg="mod">
          <ac:chgData name="KELVIN J VICENTE RAMOS" userId="45d2d47f-cba1-4d6f-876f-817d65ca586c" providerId="ADAL" clId="{C363AA47-F574-5F45-8F67-D728699AB31B}" dt="2021-06-27T23:21:27.964" v="3104" actId="1076"/>
          <ac:spMkLst>
            <pc:docMk/>
            <pc:sldMk cId="3231888134" sldId="267"/>
            <ac:spMk id="4" creationId="{8742B64A-3FF1-5246-857E-5C2285A48299}"/>
          </ac:spMkLst>
        </pc:spChg>
        <pc:spChg chg="add del mod">
          <ac:chgData name="KELVIN J VICENTE RAMOS" userId="45d2d47f-cba1-4d6f-876f-817d65ca586c" providerId="ADAL" clId="{C363AA47-F574-5F45-8F67-D728699AB31B}" dt="2021-06-27T22:37:41.554" v="2527"/>
          <ac:spMkLst>
            <pc:docMk/>
            <pc:sldMk cId="3231888134" sldId="267"/>
            <ac:spMk id="6" creationId="{86773E6A-2D61-704D-B290-385B6EBEFA67}"/>
          </ac:spMkLst>
        </pc:spChg>
        <pc:picChg chg="add mod">
          <ac:chgData name="KELVIN J VICENTE RAMOS" userId="45d2d47f-cba1-4d6f-876f-817d65ca586c" providerId="ADAL" clId="{C363AA47-F574-5F45-8F67-D728699AB31B}" dt="2021-06-27T23:00:18.495" v="2664" actId="14100"/>
          <ac:picMkLst>
            <pc:docMk/>
            <pc:sldMk cId="3231888134" sldId="267"/>
            <ac:picMk id="9" creationId="{BD40FCCD-0A4B-4B45-B17D-9A4CB79853E4}"/>
          </ac:picMkLst>
        </pc:picChg>
        <pc:picChg chg="del">
          <ac:chgData name="KELVIN J VICENTE RAMOS" userId="45d2d47f-cba1-4d6f-876f-817d65ca586c" providerId="ADAL" clId="{C363AA47-F574-5F45-8F67-D728699AB31B}" dt="2021-06-27T22:37:00.700" v="2514" actId="478"/>
          <ac:picMkLst>
            <pc:docMk/>
            <pc:sldMk cId="3231888134" sldId="267"/>
            <ac:picMk id="13" creationId="{97B83DC5-8C2D-4947-9DA3-2B2C08D4DA49}"/>
          </ac:picMkLst>
        </pc:picChg>
        <pc:picChg chg="del">
          <ac:chgData name="KELVIN J VICENTE RAMOS" userId="45d2d47f-cba1-4d6f-876f-817d65ca586c" providerId="ADAL" clId="{C363AA47-F574-5F45-8F67-D728699AB31B}" dt="2021-06-27T22:37:02.004" v="2515" actId="478"/>
          <ac:picMkLst>
            <pc:docMk/>
            <pc:sldMk cId="3231888134" sldId="267"/>
            <ac:picMk id="15" creationId="{88370132-A2AF-0B48-B463-E825F45CF7D0}"/>
          </ac:picMkLst>
        </pc:picChg>
      </pc:sldChg>
      <pc:sldChg chg="delSp add del mod setBg delAnim delDesignElem">
        <pc:chgData name="KELVIN J VICENTE RAMOS" userId="45d2d47f-cba1-4d6f-876f-817d65ca586c" providerId="ADAL" clId="{C363AA47-F574-5F45-8F67-D728699AB31B}" dt="2021-06-27T22:39:44.527" v="2541" actId="2696"/>
        <pc:sldMkLst>
          <pc:docMk/>
          <pc:sldMk cId="2180050369" sldId="268"/>
        </pc:sldMkLst>
        <pc:spChg chg="del">
          <ac:chgData name="KELVIN J VICENTE RAMOS" userId="45d2d47f-cba1-4d6f-876f-817d65ca586c" providerId="ADAL" clId="{C363AA47-F574-5F45-8F67-D728699AB31B}" dt="2021-06-27T22:39:25.420" v="2539"/>
          <ac:spMkLst>
            <pc:docMk/>
            <pc:sldMk cId="2180050369" sldId="268"/>
            <ac:spMk id="40" creationId="{117AB3D3-3C9C-4DED-809A-78734805B895}"/>
          </ac:spMkLst>
        </pc:spChg>
        <pc:spChg chg="del">
          <ac:chgData name="KELVIN J VICENTE RAMOS" userId="45d2d47f-cba1-4d6f-876f-817d65ca586c" providerId="ADAL" clId="{C363AA47-F574-5F45-8F67-D728699AB31B}" dt="2021-06-27T22:39:25.420" v="2539"/>
          <ac:spMkLst>
            <pc:docMk/>
            <pc:sldMk cId="2180050369" sldId="268"/>
            <ac:spMk id="41" creationId="{3A9A4357-BD1D-4622-A4FE-766E6AB8DE84}"/>
          </ac:spMkLst>
        </pc:spChg>
        <pc:spChg chg="del">
          <ac:chgData name="KELVIN J VICENTE RAMOS" userId="45d2d47f-cba1-4d6f-876f-817d65ca586c" providerId="ADAL" clId="{C363AA47-F574-5F45-8F67-D728699AB31B}" dt="2021-06-27T22:39:25.420" v="2539"/>
          <ac:spMkLst>
            <pc:docMk/>
            <pc:sldMk cId="2180050369" sldId="268"/>
            <ac:spMk id="42" creationId="{E659831F-0D9A-4C63-9EBB-8435B85A440F}"/>
          </ac:spMkLst>
        </pc:spChg>
        <pc:spChg chg="del">
          <ac:chgData name="KELVIN J VICENTE RAMOS" userId="45d2d47f-cba1-4d6f-876f-817d65ca586c" providerId="ADAL" clId="{C363AA47-F574-5F45-8F67-D728699AB31B}" dt="2021-06-27T22:39:25.420" v="2539"/>
          <ac:spMkLst>
            <pc:docMk/>
            <pc:sldMk cId="2180050369" sldId="268"/>
            <ac:spMk id="43" creationId="{E6995CE5-F890-4ABA-82A2-26507CE8D2A3}"/>
          </ac:spMkLst>
        </pc:spChg>
        <pc:picChg chg="del">
          <ac:chgData name="KELVIN J VICENTE RAMOS" userId="45d2d47f-cba1-4d6f-876f-817d65ca586c" providerId="ADAL" clId="{C363AA47-F574-5F45-8F67-D728699AB31B}" dt="2021-06-27T22:39:36.733" v="2540" actId="478"/>
          <ac:picMkLst>
            <pc:docMk/>
            <pc:sldMk cId="2180050369" sldId="268"/>
            <ac:picMk id="5" creationId="{E9D0C8D1-04EB-2F44-9054-BF3D429ABEF1}"/>
          </ac:picMkLst>
        </pc:picChg>
      </pc:sldChg>
      <pc:sldChg chg="addSp delSp modSp add mod ord modTransition modAnim modShow modNotesTx">
        <pc:chgData name="KELVIN J VICENTE RAMOS" userId="45d2d47f-cba1-4d6f-876f-817d65ca586c" providerId="ADAL" clId="{C363AA47-F574-5F45-8F67-D728699AB31B}" dt="2021-06-28T00:22:48.421" v="3133" actId="20577"/>
        <pc:sldMkLst>
          <pc:docMk/>
          <pc:sldMk cId="2574339988" sldId="268"/>
        </pc:sldMkLst>
        <pc:spChg chg="add del">
          <ac:chgData name="KELVIN J VICENTE RAMOS" userId="45d2d47f-cba1-4d6f-876f-817d65ca586c" providerId="ADAL" clId="{C363AA47-F574-5F45-8F67-D728699AB31B}" dt="2021-06-27T22:40:05.231" v="2548" actId="478"/>
          <ac:spMkLst>
            <pc:docMk/>
            <pc:sldMk cId="2574339988" sldId="268"/>
            <ac:spMk id="2" creationId="{7F14B32B-64E3-7A41-AABD-3F7C11190687}"/>
          </ac:spMkLst>
        </pc:spChg>
        <pc:spChg chg="add del mod">
          <ac:chgData name="KELVIN J VICENTE RAMOS" userId="45d2d47f-cba1-4d6f-876f-817d65ca586c" providerId="ADAL" clId="{C363AA47-F574-5F45-8F67-D728699AB31B}" dt="2021-06-27T22:42:31.810" v="2584" actId="1076"/>
          <ac:spMkLst>
            <pc:docMk/>
            <pc:sldMk cId="2574339988" sldId="268"/>
            <ac:spMk id="3" creationId="{3FB46D30-5953-BA4F-85A8-ADAB87A17728}"/>
          </ac:spMkLst>
        </pc:spChg>
        <pc:spChg chg="add del">
          <ac:chgData name="KELVIN J VICENTE RAMOS" userId="45d2d47f-cba1-4d6f-876f-817d65ca586c" providerId="ADAL" clId="{C363AA47-F574-5F45-8F67-D728699AB31B}" dt="2021-06-27T22:40:05.231" v="2548" actId="478"/>
          <ac:spMkLst>
            <pc:docMk/>
            <pc:sldMk cId="2574339988" sldId="268"/>
            <ac:spMk id="5" creationId="{F482AC4E-C886-5741-B2BF-04E44997D283}"/>
          </ac:spMkLst>
        </pc:spChg>
        <pc:spChg chg="add del mod">
          <ac:chgData name="KELVIN J VICENTE RAMOS" userId="45d2d47f-cba1-4d6f-876f-817d65ca586c" providerId="ADAL" clId="{C363AA47-F574-5F45-8F67-D728699AB31B}" dt="2021-06-27T22:40:02.069" v="2546" actId="478"/>
          <ac:spMkLst>
            <pc:docMk/>
            <pc:sldMk cId="2574339988" sldId="268"/>
            <ac:spMk id="6" creationId="{493A90F6-E21D-F044-B5FF-12012221358C}"/>
          </ac:spMkLst>
        </pc:spChg>
        <pc:spChg chg="add del">
          <ac:chgData name="KELVIN J VICENTE RAMOS" userId="45d2d47f-cba1-4d6f-876f-817d65ca586c" providerId="ADAL" clId="{C363AA47-F574-5F45-8F67-D728699AB31B}" dt="2021-06-27T22:40:05.231" v="2548" actId="478"/>
          <ac:spMkLst>
            <pc:docMk/>
            <pc:sldMk cId="2574339988" sldId="268"/>
            <ac:spMk id="8" creationId="{DBF61EA3-B236-439E-9C0B-340980D56BEE}"/>
          </ac:spMkLst>
        </pc:spChg>
        <pc:spChg chg="add del mod">
          <ac:chgData name="KELVIN J VICENTE RAMOS" userId="45d2d47f-cba1-4d6f-876f-817d65ca586c" providerId="ADAL" clId="{C363AA47-F574-5F45-8F67-D728699AB31B}" dt="2021-06-27T22:40:05.231" v="2548" actId="478"/>
          <ac:spMkLst>
            <pc:docMk/>
            <pc:sldMk cId="2574339988" sldId="268"/>
            <ac:spMk id="13" creationId="{8E48FFD3-393A-7B45-A27C-A55C03B650EC}"/>
          </ac:spMkLst>
        </pc:spChg>
        <pc:spChg chg="add del">
          <ac:chgData name="KELVIN J VICENTE RAMOS" userId="45d2d47f-cba1-4d6f-876f-817d65ca586c" providerId="ADAL" clId="{C363AA47-F574-5F45-8F67-D728699AB31B}" dt="2021-06-27T22:40:05.231" v="2548" actId="478"/>
          <ac:spMkLst>
            <pc:docMk/>
            <pc:sldMk cId="2574339988" sldId="268"/>
            <ac:spMk id="14" creationId="{E659831F-0D9A-4C63-9EBB-8435B85A440F}"/>
          </ac:spMkLst>
        </pc:spChg>
        <pc:spChg chg="add del mod">
          <ac:chgData name="KELVIN J VICENTE RAMOS" userId="45d2d47f-cba1-4d6f-876f-817d65ca586c" providerId="ADAL" clId="{C363AA47-F574-5F45-8F67-D728699AB31B}" dt="2021-06-27T22:52:34.836" v="2590"/>
          <ac:spMkLst>
            <pc:docMk/>
            <pc:sldMk cId="2574339988" sldId="268"/>
            <ac:spMk id="15" creationId="{953BB7CE-4475-B347-978E-066B335B288A}"/>
          </ac:spMkLst>
        </pc:spChg>
        <pc:spChg chg="add del mod">
          <ac:chgData name="KELVIN J VICENTE RAMOS" userId="45d2d47f-cba1-4d6f-876f-817d65ca586c" providerId="ADAL" clId="{C363AA47-F574-5F45-8F67-D728699AB31B}" dt="2021-06-27T22:53:07.044" v="2601" actId="478"/>
          <ac:spMkLst>
            <pc:docMk/>
            <pc:sldMk cId="2574339988" sldId="268"/>
            <ac:spMk id="17" creationId="{0A70F688-FE9C-AB4B-BD65-697FC0413306}"/>
          </ac:spMkLst>
        </pc:spChg>
        <pc:spChg chg="add del mod">
          <ac:chgData name="KELVIN J VICENTE RAMOS" userId="45d2d47f-cba1-4d6f-876f-817d65ca586c" providerId="ADAL" clId="{C363AA47-F574-5F45-8F67-D728699AB31B}" dt="2021-06-27T22:52:57.600" v="2598"/>
          <ac:spMkLst>
            <pc:docMk/>
            <pc:sldMk cId="2574339988" sldId="268"/>
            <ac:spMk id="19" creationId="{65F58D37-A6BF-5842-AF86-7FF84FFB253C}"/>
          </ac:spMkLst>
        </pc:spChg>
        <pc:spChg chg="add del mod">
          <ac:chgData name="KELVIN J VICENTE RAMOS" userId="45d2d47f-cba1-4d6f-876f-817d65ca586c" providerId="ADAL" clId="{C363AA47-F574-5F45-8F67-D728699AB31B}" dt="2021-06-27T22:54:36.718" v="2613" actId="478"/>
          <ac:spMkLst>
            <pc:docMk/>
            <pc:sldMk cId="2574339988" sldId="268"/>
            <ac:spMk id="21" creationId="{D45878DC-0021-B54F-844A-9BBEEA257C7F}"/>
          </ac:spMkLst>
        </pc:spChg>
        <pc:spChg chg="add del mod">
          <ac:chgData name="KELVIN J VICENTE RAMOS" userId="45d2d47f-cba1-4d6f-876f-817d65ca586c" providerId="ADAL" clId="{C363AA47-F574-5F45-8F67-D728699AB31B}" dt="2021-06-27T22:41:00.305" v="2572"/>
          <ac:spMkLst>
            <pc:docMk/>
            <pc:sldMk cId="2574339988" sldId="268"/>
            <ac:spMk id="23" creationId="{18AD517F-930D-3740-B45D-2C095066493B}"/>
          </ac:spMkLst>
        </pc:spChg>
        <pc:spChg chg="add del mod">
          <ac:chgData name="KELVIN J VICENTE RAMOS" userId="45d2d47f-cba1-4d6f-876f-817d65ca586c" providerId="ADAL" clId="{C363AA47-F574-5F45-8F67-D728699AB31B}" dt="2021-06-27T22:41:00.103" v="2568"/>
          <ac:spMkLst>
            <pc:docMk/>
            <pc:sldMk cId="2574339988" sldId="268"/>
            <ac:spMk id="25" creationId="{6DD67181-016B-EE44-8352-EF1A67FB8379}"/>
          </ac:spMkLst>
        </pc:spChg>
        <pc:spChg chg="add del mod">
          <ac:chgData name="KELVIN J VICENTE RAMOS" userId="45d2d47f-cba1-4d6f-876f-817d65ca586c" providerId="ADAL" clId="{C363AA47-F574-5F45-8F67-D728699AB31B}" dt="2021-06-27T22:41:00.218" v="2570"/>
          <ac:spMkLst>
            <pc:docMk/>
            <pc:sldMk cId="2574339988" sldId="268"/>
            <ac:spMk id="26" creationId="{6EFB585A-B346-4B4C-B7E7-E2E0C98BC382}"/>
          </ac:spMkLst>
        </pc:spChg>
        <pc:spChg chg="add del mod">
          <ac:chgData name="KELVIN J VICENTE RAMOS" userId="45d2d47f-cba1-4d6f-876f-817d65ca586c" providerId="ADAL" clId="{C363AA47-F574-5F45-8F67-D728699AB31B}" dt="2021-06-27T22:41:00.307" v="2574"/>
          <ac:spMkLst>
            <pc:docMk/>
            <pc:sldMk cId="2574339988" sldId="268"/>
            <ac:spMk id="31" creationId="{8D4DA147-78CD-9140-B12B-95ADADA78573}"/>
          </ac:spMkLst>
        </pc:spChg>
        <pc:spChg chg="add del mod">
          <ac:chgData name="KELVIN J VICENTE RAMOS" userId="45d2d47f-cba1-4d6f-876f-817d65ca586c" providerId="ADAL" clId="{C363AA47-F574-5F45-8F67-D728699AB31B}" dt="2021-06-27T22:40:25.534" v="2559"/>
          <ac:spMkLst>
            <pc:docMk/>
            <pc:sldMk cId="2574339988" sldId="268"/>
            <ac:spMk id="35" creationId="{1F9214DC-85B8-1E43-9C01-30E810F7F440}"/>
          </ac:spMkLst>
        </pc:spChg>
        <pc:spChg chg="add mod">
          <ac:chgData name="KELVIN J VICENTE RAMOS" userId="45d2d47f-cba1-4d6f-876f-817d65ca586c" providerId="ADAL" clId="{C363AA47-F574-5F45-8F67-D728699AB31B}" dt="2021-06-27T22:55:24.111" v="2653" actId="20577"/>
          <ac:spMkLst>
            <pc:docMk/>
            <pc:sldMk cId="2574339988" sldId="268"/>
            <ac:spMk id="36" creationId="{57A49216-9729-0B44-A439-C7FA64A5D18A}"/>
          </ac:spMkLst>
        </pc:spChg>
        <pc:spChg chg="add del">
          <ac:chgData name="KELVIN J VICENTE RAMOS" userId="45d2d47f-cba1-4d6f-876f-817d65ca586c" providerId="ADAL" clId="{C363AA47-F574-5F45-8F67-D728699AB31B}" dt="2021-06-27T22:40:12.665" v="2550" actId="478"/>
          <ac:spMkLst>
            <pc:docMk/>
            <pc:sldMk cId="2574339988" sldId="268"/>
            <ac:spMk id="38" creationId="{9D4E018B-9C54-5B4E-BE4F-FB3225CF1619}"/>
          </ac:spMkLst>
        </pc:spChg>
        <pc:spChg chg="add del">
          <ac:chgData name="KELVIN J VICENTE RAMOS" userId="45d2d47f-cba1-4d6f-876f-817d65ca586c" providerId="ADAL" clId="{C363AA47-F574-5F45-8F67-D728699AB31B}" dt="2021-06-27T22:40:20.954" v="2554" actId="478"/>
          <ac:spMkLst>
            <pc:docMk/>
            <pc:sldMk cId="2574339988" sldId="268"/>
            <ac:spMk id="39" creationId="{7E25BAEB-AE97-C745-BD72-171C90EDC22F}"/>
          </ac:spMkLst>
        </pc:spChg>
        <pc:grpChg chg="add del">
          <ac:chgData name="KELVIN J VICENTE RAMOS" userId="45d2d47f-cba1-4d6f-876f-817d65ca586c" providerId="ADAL" clId="{C363AA47-F574-5F45-8F67-D728699AB31B}" dt="2021-06-27T22:40:05.231" v="2548" actId="478"/>
          <ac:grpSpMkLst>
            <pc:docMk/>
            <pc:sldMk cId="2574339988" sldId="268"/>
            <ac:grpSpMk id="10" creationId="{28FAF094-D087-493F-8DF9-A486C2D6BBAA}"/>
          </ac:grpSpMkLst>
        </pc:grpChg>
        <pc:picChg chg="add del mod">
          <ac:chgData name="KELVIN J VICENTE RAMOS" userId="45d2d47f-cba1-4d6f-876f-817d65ca586c" providerId="ADAL" clId="{C363AA47-F574-5F45-8F67-D728699AB31B}" dt="2021-06-27T22:51:58.781" v="2587" actId="478"/>
          <ac:picMkLst>
            <pc:docMk/>
            <pc:sldMk cId="2574339988" sldId="268"/>
            <ac:picMk id="9" creationId="{B1577821-8FB4-7E40-B89E-28818EA6612A}"/>
          </ac:picMkLst>
        </pc:picChg>
        <pc:picChg chg="add del">
          <ac:chgData name="KELVIN J VICENTE RAMOS" userId="45d2d47f-cba1-4d6f-876f-817d65ca586c" providerId="ADAL" clId="{C363AA47-F574-5F45-8F67-D728699AB31B}" dt="2021-06-27T22:40:08.915" v="2549" actId="478"/>
          <ac:picMkLst>
            <pc:docMk/>
            <pc:sldMk cId="2574339988" sldId="268"/>
            <ac:picMk id="27" creationId="{FC1B0EA1-DD83-584D-8247-75D84374AF49}"/>
          </ac:picMkLst>
        </pc:picChg>
        <pc:picChg chg="add mod">
          <ac:chgData name="KELVIN J VICENTE RAMOS" userId="45d2d47f-cba1-4d6f-876f-817d65ca586c" providerId="ADAL" clId="{C363AA47-F574-5F45-8F67-D728699AB31B}" dt="2021-06-27T22:42:33.802" v="2585" actId="1076"/>
          <ac:picMkLst>
            <pc:docMk/>
            <pc:sldMk cId="2574339988" sldId="268"/>
            <ac:picMk id="30" creationId="{C9689414-8A00-AD4E-88B3-8E4CDFA41729}"/>
          </ac:picMkLst>
        </pc:picChg>
        <pc:picChg chg="add del mod">
          <ac:chgData name="KELVIN J VICENTE RAMOS" userId="45d2d47f-cba1-4d6f-876f-817d65ca586c" providerId="ADAL" clId="{C363AA47-F574-5F45-8F67-D728699AB31B}" dt="2021-06-27T22:53:59.585" v="2607" actId="478"/>
          <ac:picMkLst>
            <pc:docMk/>
            <pc:sldMk cId="2574339988" sldId="268"/>
            <ac:picMk id="33" creationId="{8A5E65D3-03F9-2C46-A9EC-A6FF99EFEB9E}"/>
          </ac:picMkLst>
        </pc:picChg>
        <pc:cxnChg chg="add del">
          <ac:chgData name="KELVIN J VICENTE RAMOS" userId="45d2d47f-cba1-4d6f-876f-817d65ca586c" providerId="ADAL" clId="{C363AA47-F574-5F45-8F67-D728699AB31B}" dt="2021-06-27T22:40:31.279" v="2563" actId="478"/>
          <ac:cxnSpMkLst>
            <pc:docMk/>
            <pc:sldMk cId="2574339988" sldId="268"/>
            <ac:cxnSpMk id="16" creationId="{187C296B-8EAF-384C-9D77-6EE8DB1EA07B}"/>
          </ac:cxnSpMkLst>
        </pc:cxnChg>
        <pc:cxnChg chg="add del">
          <ac:chgData name="KELVIN J VICENTE RAMOS" userId="45d2d47f-cba1-4d6f-876f-817d65ca586c" providerId="ADAL" clId="{C363AA47-F574-5F45-8F67-D728699AB31B}" dt="2021-06-27T22:40:18.223" v="2553" actId="478"/>
          <ac:cxnSpMkLst>
            <pc:docMk/>
            <pc:sldMk cId="2574339988" sldId="268"/>
            <ac:cxnSpMk id="18" creationId="{DAD782CF-6B01-A744-B892-F50CB17FE8F4}"/>
          </ac:cxnSpMkLst>
        </pc:cxnChg>
        <pc:cxnChg chg="add del">
          <ac:chgData name="KELVIN J VICENTE RAMOS" userId="45d2d47f-cba1-4d6f-876f-817d65ca586c" providerId="ADAL" clId="{C363AA47-F574-5F45-8F67-D728699AB31B}" dt="2021-06-27T22:40:16.405" v="2552" actId="478"/>
          <ac:cxnSpMkLst>
            <pc:docMk/>
            <pc:sldMk cId="2574339988" sldId="268"/>
            <ac:cxnSpMk id="20" creationId="{5541FBA3-A346-DA4E-998D-ABDC99A888B8}"/>
          </ac:cxnSpMkLst>
        </pc:cxnChg>
        <pc:cxnChg chg="add del">
          <ac:chgData name="KELVIN J VICENTE RAMOS" userId="45d2d47f-cba1-4d6f-876f-817d65ca586c" providerId="ADAL" clId="{C363AA47-F574-5F45-8F67-D728699AB31B}" dt="2021-06-27T22:40:28.060" v="2561" actId="478"/>
          <ac:cxnSpMkLst>
            <pc:docMk/>
            <pc:sldMk cId="2574339988" sldId="268"/>
            <ac:cxnSpMk id="22" creationId="{5FE5FA15-A677-F04E-A7CC-D55414524A02}"/>
          </ac:cxnSpMkLst>
        </pc:cxnChg>
        <pc:cxnChg chg="add del">
          <ac:chgData name="KELVIN J VICENTE RAMOS" userId="45d2d47f-cba1-4d6f-876f-817d65ca586c" providerId="ADAL" clId="{C363AA47-F574-5F45-8F67-D728699AB31B}" dt="2021-06-27T22:40:14.305" v="2551" actId="478"/>
          <ac:cxnSpMkLst>
            <pc:docMk/>
            <pc:sldMk cId="2574339988" sldId="268"/>
            <ac:cxnSpMk id="28" creationId="{7DB659AC-B05E-3945-996D-2C8595336E74}"/>
          </ac:cxnSpMkLst>
        </pc:cxnChg>
        <pc:cxnChg chg="add del">
          <ac:chgData name="KELVIN J VICENTE RAMOS" userId="45d2d47f-cba1-4d6f-876f-817d65ca586c" providerId="ADAL" clId="{C363AA47-F574-5F45-8F67-D728699AB31B}" dt="2021-06-27T22:40:25.091" v="2557" actId="478"/>
          <ac:cxnSpMkLst>
            <pc:docMk/>
            <pc:sldMk cId="2574339988" sldId="268"/>
            <ac:cxnSpMk id="29" creationId="{25791720-FFDD-EF49-8A88-46BA7EF47E4D}"/>
          </ac:cxnSpMkLst>
        </pc:cxnChg>
      </pc:sldChg>
      <pc:sldChg chg="addSp delSp modSp new mod modNotesTx">
        <pc:chgData name="KELVIN J VICENTE RAMOS" userId="45d2d47f-cba1-4d6f-876f-817d65ca586c" providerId="ADAL" clId="{C363AA47-F574-5F45-8F67-D728699AB31B}" dt="2021-06-28T00:44:42.698" v="3200" actId="732"/>
        <pc:sldMkLst>
          <pc:docMk/>
          <pc:sldMk cId="346289757" sldId="269"/>
        </pc:sldMkLst>
        <pc:spChg chg="mod">
          <ac:chgData name="KELVIN J VICENTE RAMOS" userId="45d2d47f-cba1-4d6f-876f-817d65ca586c" providerId="ADAL" clId="{C363AA47-F574-5F45-8F67-D728699AB31B}" dt="2021-06-28T00:27:39.235" v="3155" actId="1076"/>
          <ac:spMkLst>
            <pc:docMk/>
            <pc:sldMk cId="346289757" sldId="269"/>
            <ac:spMk id="2" creationId="{18EB8DDF-3060-3E4C-ABE9-C70D4773265E}"/>
          </ac:spMkLst>
        </pc:spChg>
        <pc:spChg chg="del">
          <ac:chgData name="KELVIN J VICENTE RAMOS" userId="45d2d47f-cba1-4d6f-876f-817d65ca586c" providerId="ADAL" clId="{C363AA47-F574-5F45-8F67-D728699AB31B}" dt="2021-06-28T00:26:04.816" v="3138" actId="478"/>
          <ac:spMkLst>
            <pc:docMk/>
            <pc:sldMk cId="346289757" sldId="269"/>
            <ac:spMk id="3" creationId="{A5A700EA-1FFC-F646-84D1-D17D6094095B}"/>
          </ac:spMkLst>
        </pc:spChg>
        <pc:spChg chg="del">
          <ac:chgData name="KELVIN J VICENTE RAMOS" userId="45d2d47f-cba1-4d6f-876f-817d65ca586c" providerId="ADAL" clId="{C363AA47-F574-5F45-8F67-D728699AB31B}" dt="2021-06-28T00:26:06.918" v="3139" actId="478"/>
          <ac:spMkLst>
            <pc:docMk/>
            <pc:sldMk cId="346289757" sldId="269"/>
            <ac:spMk id="4" creationId="{258DE9B2-D25A-DC45-8E3F-30821D2FD267}"/>
          </ac:spMkLst>
        </pc:spChg>
        <pc:spChg chg="add mod">
          <ac:chgData name="KELVIN J VICENTE RAMOS" userId="45d2d47f-cba1-4d6f-876f-817d65ca586c" providerId="ADAL" clId="{C363AA47-F574-5F45-8F67-D728699AB31B}" dt="2021-06-28T00:30:04.851" v="3182" actId="1076"/>
          <ac:spMkLst>
            <pc:docMk/>
            <pc:sldMk cId="346289757" sldId="269"/>
            <ac:spMk id="10" creationId="{D5B9D5D7-D86F-824F-B70C-668879962B0E}"/>
          </ac:spMkLst>
        </pc:spChg>
        <pc:picChg chg="add del mod modCrop">
          <ac:chgData name="KELVIN J VICENTE RAMOS" userId="45d2d47f-cba1-4d6f-876f-817d65ca586c" providerId="ADAL" clId="{C363AA47-F574-5F45-8F67-D728699AB31B}" dt="2021-06-28T00:31:37.455" v="3185" actId="478"/>
          <ac:picMkLst>
            <pc:docMk/>
            <pc:sldMk cId="346289757" sldId="269"/>
            <ac:picMk id="6" creationId="{26B805F8-65A0-764F-98C8-280A21AC00B4}"/>
          </ac:picMkLst>
        </pc:picChg>
        <pc:picChg chg="add mod modCrop">
          <ac:chgData name="KELVIN J VICENTE RAMOS" userId="45d2d47f-cba1-4d6f-876f-817d65ca586c" providerId="ADAL" clId="{C363AA47-F574-5F45-8F67-D728699AB31B}" dt="2021-06-28T00:28:12.146" v="3161" actId="732"/>
          <ac:picMkLst>
            <pc:docMk/>
            <pc:sldMk cId="346289757" sldId="269"/>
            <ac:picMk id="7" creationId="{897A78F3-2310-4E4C-8267-EA1AB1B41A7A}"/>
          </ac:picMkLst>
        </pc:picChg>
        <pc:picChg chg="add mod">
          <ac:chgData name="KELVIN J VICENTE RAMOS" userId="45d2d47f-cba1-4d6f-876f-817d65ca586c" providerId="ADAL" clId="{C363AA47-F574-5F45-8F67-D728699AB31B}" dt="2021-06-28T00:30:14.548" v="3183" actId="1076"/>
          <ac:picMkLst>
            <pc:docMk/>
            <pc:sldMk cId="346289757" sldId="269"/>
            <ac:picMk id="8" creationId="{5C70A5A4-8086-C746-A18E-75846F6DCCD5}"/>
          </ac:picMkLst>
        </pc:picChg>
        <pc:picChg chg="add mod">
          <ac:chgData name="KELVIN J VICENTE RAMOS" userId="45d2d47f-cba1-4d6f-876f-817d65ca586c" providerId="ADAL" clId="{C363AA47-F574-5F45-8F67-D728699AB31B}" dt="2021-06-28T00:30:01.840" v="3181" actId="1076"/>
          <ac:picMkLst>
            <pc:docMk/>
            <pc:sldMk cId="346289757" sldId="269"/>
            <ac:picMk id="9" creationId="{5B0C67D0-B0B3-2741-AD60-A11C55B74F5F}"/>
          </ac:picMkLst>
        </pc:picChg>
        <pc:picChg chg="add del mod">
          <ac:chgData name="KELVIN J VICENTE RAMOS" userId="45d2d47f-cba1-4d6f-876f-817d65ca586c" providerId="ADAL" clId="{C363AA47-F574-5F45-8F67-D728699AB31B}" dt="2021-06-28T00:43:38.046" v="3187" actId="478"/>
          <ac:picMkLst>
            <pc:docMk/>
            <pc:sldMk cId="346289757" sldId="269"/>
            <ac:picMk id="12" creationId="{2A50A12E-DC94-534B-B8C6-6CA64096EB9C}"/>
          </ac:picMkLst>
        </pc:picChg>
        <pc:picChg chg="add mod modCrop">
          <ac:chgData name="KELVIN J VICENTE RAMOS" userId="45d2d47f-cba1-4d6f-876f-817d65ca586c" providerId="ADAL" clId="{C363AA47-F574-5F45-8F67-D728699AB31B}" dt="2021-06-28T00:44:42.698" v="3200" actId="732"/>
          <ac:picMkLst>
            <pc:docMk/>
            <pc:sldMk cId="346289757" sldId="269"/>
            <ac:picMk id="14" creationId="{AB6387B0-DB33-B642-B57A-F792113D3F46}"/>
          </ac:picMkLst>
        </pc:picChg>
      </pc:sldChg>
      <pc:sldMasterChg chg="modTransition modSldLayout">
        <pc:chgData name="KELVIN J VICENTE RAMOS" userId="45d2d47f-cba1-4d6f-876f-817d65ca586c" providerId="ADAL" clId="{C363AA47-F574-5F45-8F67-D728699AB31B}" dt="2021-06-27T23:18:50.023" v="3089"/>
        <pc:sldMasterMkLst>
          <pc:docMk/>
          <pc:sldMasterMk cId="1369429535" sldId="2147483648"/>
        </pc:sldMasterMkLst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1741681281" sldId="2147483649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2132253662" sldId="2147483650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3169244869" sldId="2147483651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3981783129" sldId="2147483652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1982251930" sldId="2147483653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4144412005" sldId="2147483654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1250333829" sldId="2147483655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3241195275" sldId="2147483656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848875648" sldId="2147483657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2327666265" sldId="2147483658"/>
          </pc:sldLayoutMkLst>
        </pc:sldLayoutChg>
        <pc:sldLayoutChg chg="modTransition">
          <pc:chgData name="KELVIN J VICENTE RAMOS" userId="45d2d47f-cba1-4d6f-876f-817d65ca586c" providerId="ADAL" clId="{C363AA47-F574-5F45-8F67-D728699AB31B}" dt="2021-06-27T23:18:50.023" v="3089"/>
          <pc:sldLayoutMkLst>
            <pc:docMk/>
            <pc:sldMasterMk cId="1369429535" sldId="2147483648"/>
            <pc:sldLayoutMk cId="2407344183" sldId="2147483659"/>
          </pc:sldLayoutMkLst>
        </pc:sldLayoutChg>
      </pc:sldMasterChg>
    </pc:docChg>
  </pc:docChgLst>
  <pc:docChgLst>
    <pc:chgData name="KELVIN J VICENTE RAMOS" userId="45d2d47f-cba1-4d6f-876f-817d65ca586c" providerId="ADAL" clId="{47E3AD78-5F74-6D41-BD2A-88071B0ABAAA}"/>
    <pc:docChg chg="custSel modSld">
      <pc:chgData name="KELVIN J VICENTE RAMOS" userId="45d2d47f-cba1-4d6f-876f-817d65ca586c" providerId="ADAL" clId="{47E3AD78-5F74-6D41-BD2A-88071B0ABAAA}" dt="2021-06-30T18:07:15.426" v="28"/>
      <pc:docMkLst>
        <pc:docMk/>
      </pc:docMkLst>
      <pc:sldChg chg="modSp">
        <pc:chgData name="KELVIN J VICENTE RAMOS" userId="45d2d47f-cba1-4d6f-876f-817d65ca586c" providerId="ADAL" clId="{47E3AD78-5F74-6D41-BD2A-88071B0ABAAA}" dt="2021-06-30T18:07:15.426" v="28"/>
        <pc:sldMkLst>
          <pc:docMk/>
          <pc:sldMk cId="2753068796" sldId="259"/>
        </pc:sldMkLst>
        <pc:spChg chg="mod">
          <ac:chgData name="KELVIN J VICENTE RAMOS" userId="45d2d47f-cba1-4d6f-876f-817d65ca586c" providerId="ADAL" clId="{47E3AD78-5F74-6D41-BD2A-88071B0ABAAA}" dt="2021-06-30T18:07:15.426" v="28"/>
          <ac:spMkLst>
            <pc:docMk/>
            <pc:sldMk cId="2753068796" sldId="259"/>
            <ac:spMk id="2" creationId="{7F14B32B-64E3-7A41-AABD-3F7C11190687}"/>
          </ac:spMkLst>
        </pc:spChg>
      </pc:sldChg>
      <pc:sldChg chg="modSp mod">
        <pc:chgData name="KELVIN J VICENTE RAMOS" userId="45d2d47f-cba1-4d6f-876f-817d65ca586c" providerId="ADAL" clId="{47E3AD78-5F74-6D41-BD2A-88071B0ABAAA}" dt="2021-06-29T16:01:29.617" v="27" actId="20577"/>
        <pc:sldMkLst>
          <pc:docMk/>
          <pc:sldMk cId="2395243038" sldId="264"/>
        </pc:sldMkLst>
        <pc:spChg chg="mod">
          <ac:chgData name="KELVIN J VICENTE RAMOS" userId="45d2d47f-cba1-4d6f-876f-817d65ca586c" providerId="ADAL" clId="{47E3AD78-5F74-6D41-BD2A-88071B0ABAAA}" dt="2021-06-29T16:01:29.617" v="27" actId="20577"/>
          <ac:spMkLst>
            <pc:docMk/>
            <pc:sldMk cId="2395243038" sldId="264"/>
            <ac:spMk id="3" creationId="{401F808B-E5A2-284E-A2CC-46066893FEE1}"/>
          </ac:spMkLst>
        </pc:spChg>
      </pc:sldChg>
    </pc:docChg>
  </pc:docChgLst>
  <pc:docChgLst>
    <pc:chgData name="KELVIN J VICENTE RAMOS" userId="45d2d47f-cba1-4d6f-876f-817d65ca586c" providerId="ADAL" clId="{460C0206-94E2-F84B-8FA3-AF2C0F493D77}"/>
    <pc:docChg chg="undo custSel modSld">
      <pc:chgData name="KELVIN J VICENTE RAMOS" userId="45d2d47f-cba1-4d6f-876f-817d65ca586c" providerId="ADAL" clId="{460C0206-94E2-F84B-8FA3-AF2C0F493D77}" dt="2021-06-28T20:24:38.056" v="30" actId="20577"/>
      <pc:docMkLst>
        <pc:docMk/>
      </pc:docMkLst>
      <pc:sldChg chg="modSp mod modNotesTx">
        <pc:chgData name="KELVIN J VICENTE RAMOS" userId="45d2d47f-cba1-4d6f-876f-817d65ca586c" providerId="ADAL" clId="{460C0206-94E2-F84B-8FA3-AF2C0F493D77}" dt="2021-06-28T20:24:38.056" v="30" actId="20577"/>
        <pc:sldMkLst>
          <pc:docMk/>
          <pc:sldMk cId="364455758" sldId="263"/>
        </pc:sldMkLst>
        <pc:spChg chg="mod">
          <ac:chgData name="KELVIN J VICENTE RAMOS" userId="45d2d47f-cba1-4d6f-876f-817d65ca586c" providerId="ADAL" clId="{460C0206-94E2-F84B-8FA3-AF2C0F493D77}" dt="2021-06-28T19:50:52.397" v="17" actId="20577"/>
          <ac:spMkLst>
            <pc:docMk/>
            <pc:sldMk cId="364455758" sldId="263"/>
            <ac:spMk id="3" creationId="{3FB46D30-5953-BA4F-85A8-ADAB87A17728}"/>
          </ac:spMkLst>
        </pc:spChg>
      </pc:sldChg>
      <pc:sldChg chg="modNotesTx">
        <pc:chgData name="KELVIN J VICENTE RAMOS" userId="45d2d47f-cba1-4d6f-876f-817d65ca586c" providerId="ADAL" clId="{460C0206-94E2-F84B-8FA3-AF2C0F493D77}" dt="2021-06-28T19:57:33.761" v="23" actId="20577"/>
        <pc:sldMkLst>
          <pc:docMk/>
          <pc:sldMk cId="2925898188" sldId="266"/>
        </pc:sldMkLst>
      </pc:sldChg>
      <pc:sldChg chg="modNotesTx">
        <pc:chgData name="KELVIN J VICENTE RAMOS" userId="45d2d47f-cba1-4d6f-876f-817d65ca586c" providerId="ADAL" clId="{460C0206-94E2-F84B-8FA3-AF2C0F493D77}" dt="2021-06-28T19:53:56.985" v="18" actId="20577"/>
        <pc:sldMkLst>
          <pc:docMk/>
          <pc:sldMk cId="346289757" sldId="269"/>
        </pc:sldMkLst>
      </pc:sldChg>
      <pc:sldChg chg="modSp mod">
        <pc:chgData name="KELVIN J VICENTE RAMOS" userId="45d2d47f-cba1-4d6f-876f-817d65ca586c" providerId="ADAL" clId="{460C0206-94E2-F84B-8FA3-AF2C0F493D77}" dt="2021-06-28T18:50:45.569" v="0" actId="20577"/>
        <pc:sldMkLst>
          <pc:docMk/>
          <pc:sldMk cId="249156788" sldId="271"/>
        </pc:sldMkLst>
        <pc:spChg chg="mod">
          <ac:chgData name="KELVIN J VICENTE RAMOS" userId="45d2d47f-cba1-4d6f-876f-817d65ca586c" providerId="ADAL" clId="{460C0206-94E2-F84B-8FA3-AF2C0F493D77}" dt="2021-06-28T18:50:45.569" v="0" actId="20577"/>
          <ac:spMkLst>
            <pc:docMk/>
            <pc:sldMk cId="249156788" sldId="271"/>
            <ac:spMk id="3" creationId="{3FB46D30-5953-BA4F-85A8-ADAB87A17728}"/>
          </ac:spMkLst>
        </pc:spChg>
      </pc:sldChg>
      <pc:sldChg chg="addSp delSp modSp mod modNotesTx">
        <pc:chgData name="KELVIN J VICENTE RAMOS" userId="45d2d47f-cba1-4d6f-876f-817d65ca586c" providerId="ADAL" clId="{460C0206-94E2-F84B-8FA3-AF2C0F493D77}" dt="2021-06-28T19:54:12.825" v="19" actId="20577"/>
        <pc:sldMkLst>
          <pc:docMk/>
          <pc:sldMk cId="3192600749" sldId="273"/>
        </pc:sldMkLst>
        <pc:spChg chg="mod">
          <ac:chgData name="KELVIN J VICENTE RAMOS" userId="45d2d47f-cba1-4d6f-876f-817d65ca586c" providerId="ADAL" clId="{460C0206-94E2-F84B-8FA3-AF2C0F493D77}" dt="2021-06-28T19:17:40.729" v="7" actId="27636"/>
          <ac:spMkLst>
            <pc:docMk/>
            <pc:sldMk cId="3192600749" sldId="273"/>
            <ac:spMk id="2" creationId="{7F14B32B-64E3-7A41-AABD-3F7C11190687}"/>
          </ac:spMkLst>
        </pc:spChg>
        <pc:picChg chg="add del mod">
          <ac:chgData name="KELVIN J VICENTE RAMOS" userId="45d2d47f-cba1-4d6f-876f-817d65ca586c" providerId="ADAL" clId="{460C0206-94E2-F84B-8FA3-AF2C0F493D77}" dt="2021-06-28T19:21:03.024" v="10" actId="478"/>
          <ac:picMkLst>
            <pc:docMk/>
            <pc:sldMk cId="3192600749" sldId="273"/>
            <ac:picMk id="3" creationId="{9498EEE9-4BA0-A146-97B7-BED4EC3FE909}"/>
          </ac:picMkLst>
        </pc:picChg>
        <pc:picChg chg="add mod">
          <ac:chgData name="KELVIN J VICENTE RAMOS" userId="45d2d47f-cba1-4d6f-876f-817d65ca586c" providerId="ADAL" clId="{460C0206-94E2-F84B-8FA3-AF2C0F493D77}" dt="2021-06-28T19:21:31.870" v="13" actId="1076"/>
          <ac:picMkLst>
            <pc:docMk/>
            <pc:sldMk cId="3192600749" sldId="273"/>
            <ac:picMk id="13" creationId="{9A9F8616-673D-A246-8B7B-EA30E5B085FE}"/>
          </ac:picMkLst>
        </pc:picChg>
        <pc:picChg chg="add del mod">
          <ac:chgData name="KELVIN J VICENTE RAMOS" userId="45d2d47f-cba1-4d6f-876f-817d65ca586c" providerId="ADAL" clId="{460C0206-94E2-F84B-8FA3-AF2C0F493D77}" dt="2021-06-28T19:17:40.653" v="5"/>
          <ac:picMkLst>
            <pc:docMk/>
            <pc:sldMk cId="3192600749" sldId="273"/>
            <ac:picMk id="13" creationId="{D9B179F5-621D-DB46-A63A-82206371DF09}"/>
          </ac:picMkLst>
        </pc:picChg>
        <pc:picChg chg="del">
          <ac:chgData name="KELVIN J VICENTE RAMOS" userId="45d2d47f-cba1-4d6f-876f-817d65ca586c" providerId="ADAL" clId="{460C0206-94E2-F84B-8FA3-AF2C0F493D77}" dt="2021-06-28T19:17:36.464" v="1" actId="478"/>
          <ac:picMkLst>
            <pc:docMk/>
            <pc:sldMk cId="3192600749" sldId="273"/>
            <ac:picMk id="16" creationId="{4FDA9E8D-6233-E646-B922-86CF65F3EAD8}"/>
          </ac:picMkLst>
        </pc:picChg>
      </pc:sldChg>
    </pc:docChg>
  </pc:docChgLst>
  <pc:docChgLst>
    <pc:chgData name="KELVIN J VICENTE RAMOS" userId="45d2d47f-cba1-4d6f-876f-817d65ca586c" providerId="ADAL" clId="{5F5AA67D-1979-6344-A2B6-45530D760409}"/>
    <pc:docChg chg="modSld">
      <pc:chgData name="KELVIN J VICENTE RAMOS" userId="45d2d47f-cba1-4d6f-876f-817d65ca586c" providerId="ADAL" clId="{5F5AA67D-1979-6344-A2B6-45530D760409}" dt="2021-07-26T04:08:59.081" v="1" actId="20577"/>
      <pc:docMkLst>
        <pc:docMk/>
      </pc:docMkLst>
      <pc:sldChg chg="modSp mod">
        <pc:chgData name="KELVIN J VICENTE RAMOS" userId="45d2d47f-cba1-4d6f-876f-817d65ca586c" providerId="ADAL" clId="{5F5AA67D-1979-6344-A2B6-45530D760409}" dt="2021-07-26T04:08:59.081" v="1" actId="20577"/>
        <pc:sldMkLst>
          <pc:docMk/>
          <pc:sldMk cId="2395243038" sldId="264"/>
        </pc:sldMkLst>
        <pc:spChg chg="mod">
          <ac:chgData name="KELVIN J VICENTE RAMOS" userId="45d2d47f-cba1-4d6f-876f-817d65ca586c" providerId="ADAL" clId="{5F5AA67D-1979-6344-A2B6-45530D760409}" dt="2021-07-26T04:08:59.081" v="1" actId="20577"/>
          <ac:spMkLst>
            <pc:docMk/>
            <pc:sldMk cId="2395243038" sldId="264"/>
            <ac:spMk id="15" creationId="{68A8A853-4E89-BF47-9830-64258B71D8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C4AA0-830F-CF44-951B-0C754E478DE9}" type="datetimeFigureOut">
              <a:rPr lang="en-PR" smtClean="0"/>
              <a:t>07/27/2021</a:t>
            </a:fld>
            <a:endParaRPr lang="en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B430F-2F0D-D24B-90B4-9423516C7BC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82446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1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36336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5 – better 1st peak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25 – better second peak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the 2nd peak doesn’t looks that great?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possible explanation can be that in that region (2nd shell) the interactions of bonding atoms are not from Cobalt to Oxygen and maybe they can be from Cobalt to Cobalt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an hypothesis and to prove that we need to try a new fit with a FEFF File from a molecule or coplex that have cobalts bonded to other cobalts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10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3948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11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8696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of all, is necessary to know that over the years there have been an increase in the GHS and that’s something that can be seen in the graph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GHS there are methods like the non-precious electrocatalysis in the ORR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 used in the energy-converting systems such as fuel cells and metal-air batteries.</a:t>
            </a:r>
            <a:r>
              <a:rPr lang="en-PR" dirty="0">
                <a:effectLst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ORR in aqueous solutions have 2 different pathways: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either produce hydrogen peroxide by a 2-electron pathway or water by a 4 electron pathways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2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8347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CNO’s have unique chemical and physical properties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combing CNO + conducting polymers = materials with potential practical applications which can be used as supercapacitor electrodes that can provide</a:t>
            </a:r>
          </a:p>
          <a:p>
            <a:pPr marL="228600" indent="-228600">
              <a:buAutoNum type="arabicParenBoth"/>
            </a:pPr>
            <a:endParaRPr lang="en-US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AutoNum type="arabicParenBoth"/>
            </a:pPr>
            <a:r>
              <a:rPr lang="en-US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electronic (2) ionic conductivity (3) improve charge storage and delivery</a:t>
            </a:r>
          </a:p>
          <a:p>
            <a:pPr marL="228600" indent="-228600">
              <a:buAutoNum type="arabicParenBoth"/>
            </a:pPr>
            <a:endParaRPr lang="en-US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Onion-like carbon are used as a catalytic support for fuel cell application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CNO’s as catalytic supports increase the effective utilization of the active materials and the electrical conductivity</a:t>
            </a:r>
          </a:p>
          <a:p>
            <a:pPr marL="228600" indent="-228600">
              <a:buAutoNum type="arabicParenBoth"/>
            </a:pPr>
            <a:endParaRPr lang="en-US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ransmission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electron microscopy (TEM)  is a representative onion-like carbon structure</a:t>
            </a:r>
            <a:endParaRPr lang="en-US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supercapacitor?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an electrochemical energy storage with a large amount of energy, typically 10 to 100 times more energy per unit mass or volume compared to electrolytic capacitors. ... A supercapacitor is also known as ultracapacitor or double-layer electrolytic capacitor.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The polymers that we use are polyaniline and </a:t>
            </a:r>
            <a:r>
              <a:rPr lang="en-US" noProof="0" dirty="0" err="1"/>
              <a:t>polypyrrole</a:t>
            </a:r>
            <a:r>
              <a:rPr lang="en-US" noProof="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3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30266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N-OLC molecules generate higher activity and stability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FeCo are the most efficient transition metals in inducing nitrogen atoms doping into carbo structures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onion-like carbon nanoparticles using nitrogen-based conductive polymers for the oxygen reduction reaction.</a:t>
            </a: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RRDE is used to the electrochemical characterization – there we can evaluate the activity and 4-electron electivity for ORR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lower figure we can observe that Nitrogen atoms can incorporate into the graphene layers to replace carbon ay different sites</a:t>
            </a:r>
          </a:p>
          <a:p>
            <a:pPr marL="228600" indent="-228600">
              <a:buFont typeface="+mj-lt"/>
              <a:buAutoNum type="arabicPeriod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Pyridinic form – N atoms doped at the edges of the graphitic carbon layers</a:t>
            </a:r>
          </a:p>
          <a:p>
            <a:pPr marL="228600" indent="-228600">
              <a:buFont typeface="+mj-lt"/>
              <a:buAutoNum type="arabicPeriod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Quaternary form – N atoms doped inside the graphitic carbon plane (this is the best)</a:t>
            </a:r>
          </a:p>
          <a:p>
            <a:pPr marL="228600" indent="-228600">
              <a:buFont typeface="+mj-lt"/>
              <a:buAutoNum type="arabicPeriod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Pyrrolic form – N atoms in a pentagonal structure, indistinguishabe from pyridone (pyrridinic-N next to an OH group)</a:t>
            </a:r>
          </a:p>
          <a:p>
            <a:pPr marL="228600" indent="-228600">
              <a:buFont typeface="+mj-lt"/>
              <a:buAutoNum type="arabicPeriod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Fe leads to more N atoms doping into the interior of graphitized carbon plane, and generate more intrinsically active ORR sited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Pyrridinic N facilitates the oxygen reduction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upper 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current density of binary compounds at different concentration, there we can observe when the Co-Fe ratio is 1:3 we have a better catalyst, which means that </a:t>
            </a:r>
            <a:r>
              <a:rPr lang="en-P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 Fe leads to more N atoms doping into the interior of graphitized carbon plane, and generate more intrinsically active ORR sited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4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55464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5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353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6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89488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what we have after we merge the scans of each samle and after the parameters are set up to remove the background and normalized 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that is near the y-axis are from Iron and the other samples are from Cobalt.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7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15619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R" dirty="0"/>
              <a:t>For know I’m just working with the cobalt because the FEFF file is of a cobalt (II) complex and of course I’m still learnig how to use all the artemis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8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20948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spreadsheets from some of the fittings that I did when I was learning how to use the Artemis FEFF Calculations to fit our N-OLC/Co sample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S02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0.7 – 1.0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Global correction factor (+)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sigma^2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0.001 – 0.01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Debye-Waller factor that accounts for disorder in the sample (+)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-10 to +10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Controls where the EXAFS begins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Delr</a:t>
            </a:r>
            <a:endParaRPr lang="en-US" sz="1200" b="1" i="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i="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-0.1 to + 0.1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the difference between the starting distance and the fit distance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R-factor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 good is the fit (small values are better?)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e0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-sigma^2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R-factor goes from 0.14054 to 0.17344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B430F-2F0D-D24B-90B4-9423516C7BCD}" type="slidenum">
              <a:rPr lang="en-PR" smtClean="0"/>
              <a:t>9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48946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7660-4960-5547-B6DE-AA25D7846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2075D-9248-E042-B1A0-E054AD6CF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CC257-49CF-3A4C-85CF-07EB9D3F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5BF7-0652-2F45-824E-2BFA5ACD4F09}" type="datetime1">
              <a:rPr lang="en-US" smtClean="0"/>
              <a:t>7/27/2021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59AC0-3A66-F343-87F8-6708C25C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DD8DD-EA30-7545-B3E0-DEE3913E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7416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F686-ECB0-F94C-95E4-0A449538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AFD25-A539-C143-A473-F37142DDE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3509B-1C14-E042-A862-704CBFCD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6DBC-1F56-284F-BABB-C88D9E68A48B}" type="datetime1">
              <a:rPr lang="en-US" smtClean="0"/>
              <a:t>7/27/2021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01736-DACE-C54C-9E90-7C5A035D8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B4252-51CF-8E4A-81DF-8294B166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3276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394A7-CC73-0E44-A305-DF718EA9E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8069F-4A18-0E4E-AEEB-80D69EB9D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F7A7A-75ED-7A4A-9FB7-031769F7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FDC-8001-EE48-A28D-E87AB1D9EC4C}" type="datetime1">
              <a:rPr lang="en-US" smtClean="0"/>
              <a:t>7/27/2021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990E4-32E2-5F43-9068-9DA80185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5B5B6-A63C-9A42-A7A7-61E58B6E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4073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BE8A-EAAE-0D42-BECC-ACD87946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2CF5-4393-8047-B502-40AFB59E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349D2-093C-4A48-B23B-36FCD5DD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D4ED-5713-1F42-B955-7F2FAE3040D7}" type="datetime1">
              <a:rPr lang="en-US" smtClean="0"/>
              <a:t>7/27/2021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ECBC-6462-E048-A24D-08ED772A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8E9CC-F5D8-2444-8B45-58D5F413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1322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422E-88EC-F24E-93DC-9FB8602A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FCA0A-9D6C-5247-9D67-4B7C99DB8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E585-8CB5-C747-A175-86832707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777A-936F-014E-A570-C7F10D3AA896}" type="datetime1">
              <a:rPr lang="en-US" smtClean="0"/>
              <a:t>7/27/2021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2BA29-05F9-814F-B1F3-A4300F56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1B348-D0EB-5E47-A504-FA69D750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692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A8A3-CA3B-5740-B366-C4EB0EA8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B0A0-2F85-B946-9234-366DCA8DA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67372-8596-AE46-A17E-603DE87A4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06B74-E34E-004B-B40B-5DBD4085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F35A-3172-0242-A659-965F0DD8246C}" type="datetime1">
              <a:rPr lang="en-US" smtClean="0"/>
              <a:t>7/27/2021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84EE4-83AF-0843-9DA7-B736AB21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CF8DF-F6FA-7D44-BAD7-2E838289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9817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02B6-F80E-EA42-B76A-4CA2D93A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A2D37-4DB4-F342-A25D-95FC13E9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4843C-4BEE-1143-A6D5-B23934A16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88BCD-BD81-564D-98E4-82D31A88D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84FEF-FB35-4C4E-9AA0-1E1482B0B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F8F8C1-422F-4C44-911F-7BA5BA80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7752-66A2-AC49-B56C-0FF8060E24F2}" type="datetime1">
              <a:rPr lang="en-US" smtClean="0"/>
              <a:t>7/27/2021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DA90D-48F9-9E40-81B6-EF5817E4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20BF9-0BCB-DC4D-B824-D1B49B70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9822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159B-D431-9347-9712-C35FE060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21037-D1CA-E942-AEEE-73D96047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338E-2004-9745-AB70-60BCDE30FAB6}" type="datetime1">
              <a:rPr lang="en-US" smtClean="0"/>
              <a:t>7/27/2021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F61C3-D325-AA42-A60B-8FC63149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5B9E0-4CA2-CD4E-86A6-8344EC16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1444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A916B-7D7D-5140-9DAF-AED5F0F2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1E87-BEF6-BA4F-986B-31FBC1401ED3}" type="datetime1">
              <a:rPr lang="en-US" smtClean="0"/>
              <a:t>7/27/2021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1A3AD-E886-F041-8232-C7E485D7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D1113-E646-8844-A52F-F5E801AD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2503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F8FE-41C1-1642-8A2A-10AE4FC8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E525E-49E8-E549-9504-68BE59EB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1BBDA-8A0B-0844-8041-E9E93A799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C79DA-9536-1948-94B0-A7CE6635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CC31-8012-A546-A021-3569C7589D28}" type="datetime1">
              <a:rPr lang="en-US" smtClean="0"/>
              <a:t>7/27/2021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B65E4-4209-044A-AF33-658A3ECA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ACC7D-FDE5-224B-9EE4-15422423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24119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F4E4-1B8F-1F48-B9FE-A5687EC6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FD3AE-D072-FA40-BF9D-F06AFE187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50546-1333-924F-9E11-F1BAD8902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9067F-EFC6-BC40-BF98-7956235A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32D0-1881-3748-8366-DE14DED78773}" type="datetime1">
              <a:rPr lang="en-US" smtClean="0"/>
              <a:t>7/27/2021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24B5-B3EB-3643-9787-24A8A306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7E6FF-364E-1045-8475-67F171FF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8488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42365-BF25-BC41-A0B6-07F2DBA9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5557F-360B-6944-BF60-B80C481CE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259F-613E-034F-A6EC-9F660337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FDDC-C2CD-D041-852C-78E8A5935D4E}" type="datetime1">
              <a:rPr lang="en-US" smtClean="0"/>
              <a:t>7/27/2021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AF144-E2CC-3F4F-B16F-7E29AD51E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648D8-59F9-8247-B076-8DDCCC760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CC81-148D-8243-B5B3-589F1062932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36942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F808B-E5A2-284E-A2CC-46066893F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5019124"/>
            <a:ext cx="12192001" cy="1507292"/>
          </a:xfrm>
        </p:spPr>
        <p:txBody>
          <a:bodyPr anchor="ctr">
            <a:noAutofit/>
          </a:bodyPr>
          <a:lstStyle/>
          <a:p>
            <a:r>
              <a:rPr lang="en-P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Kelvin J. Vicente-Ramos*, Brenda L. Vargas-Pérez*, Lisandro Cunci-Pérez*, Chris Pollock**, Louise M. Debefve**</a:t>
            </a:r>
          </a:p>
          <a:p>
            <a:r>
              <a:rPr lang="en-P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*School of Natural Sciences &amp; Technology, Universidad Ana G. Mendez – Gurabo, PR</a:t>
            </a:r>
          </a:p>
          <a:p>
            <a:r>
              <a:rPr lang="en-P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**Cornell High Energy Synchrotron Source, Cornell University, Ithaca, NY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406D6-F484-F84A-BE3F-53F1077F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55640A-B993-4143-A8D3-C1CCA6D1C1E4}" type="slidenum">
              <a:rPr lang="en-PR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</a:t>
            </a:fld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8A8A853-4E89-BF47-9830-64258B71D849}"/>
              </a:ext>
            </a:extLst>
          </p:cNvPr>
          <p:cNvSpPr txBox="1">
            <a:spLocks/>
          </p:cNvSpPr>
          <p:nvPr/>
        </p:nvSpPr>
        <p:spPr>
          <a:xfrm>
            <a:off x="642995" y="2242890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Onion-like Carbon, Iron, Cobalt</a:t>
            </a:r>
            <a:r>
              <a:rPr lang="en-PR" sz="4400">
                <a:latin typeface="Times New Roman" panose="02020603050405020304" pitchFamily="18" charset="0"/>
                <a:cs typeface="Times New Roman" panose="02020603050405020304" pitchFamily="18" charset="0"/>
              </a:rPr>
              <a:t>, Nitrogen </a:t>
            </a:r>
            <a:endParaRPr lang="en-P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P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XAS Data Analysis</a:t>
            </a:r>
          </a:p>
        </p:txBody>
      </p:sp>
      <p:pic>
        <p:nvPicPr>
          <p:cNvPr id="17" name="Picture 2" descr="CHEXS Site Visit">
            <a:extLst>
              <a:ext uri="{FF2B5EF4-FFF2-40B4-BE49-F238E27FC236}">
                <a16:creationId xmlns:a16="http://schemas.microsoft.com/office/drawing/2014/main" id="{8A3BFE84-3FB8-2145-9DFE-D13F67F2F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2" t="38250" r="3778" b="29260"/>
          <a:stretch/>
        </p:blipFill>
        <p:spPr bwMode="auto">
          <a:xfrm>
            <a:off x="9360318" y="4302949"/>
            <a:ext cx="2188685" cy="8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63436127-10E3-894B-93E2-52B798332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95" y="621035"/>
            <a:ext cx="2124600" cy="1115415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5B90D61A-52BF-6F40-9C62-933E18607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68" y="621035"/>
            <a:ext cx="1202635" cy="1208501"/>
          </a:xfrm>
          <a:prstGeom prst="rect">
            <a:avLst/>
          </a:prstGeom>
        </p:spPr>
      </p:pic>
      <p:pic>
        <p:nvPicPr>
          <p:cNvPr id="20" name="Picture 10" descr="Image result for national science foundation">
            <a:extLst>
              <a:ext uri="{FF2B5EF4-FFF2-40B4-BE49-F238E27FC236}">
                <a16:creationId xmlns:a16="http://schemas.microsoft.com/office/drawing/2014/main" id="{B9163441-FEC6-A740-8D6E-DBE4F9C0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95" y="3937901"/>
            <a:ext cx="1203033" cy="120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A49BD4-A35E-2D49-9FC3-7DA9E10F1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146" y="4425620"/>
            <a:ext cx="2685706" cy="7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B32B-64E3-7A41-AABD-3F7C111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9" y="543680"/>
            <a:ext cx="10653213" cy="1188950"/>
          </a:xfrm>
        </p:spPr>
        <p:txBody>
          <a:bodyPr anchor="ctr">
            <a:noAutofit/>
          </a:bodyPr>
          <a:lstStyle/>
          <a:p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Fitting with FEFF File (Fit 5 </a:t>
            </a:r>
            <a:r>
              <a:rPr lang="en-PR">
                <a:latin typeface="Times New Roman" panose="02020603050405020304" pitchFamily="18" charset="0"/>
                <a:cs typeface="Times New Roman" panose="02020603050405020304" pitchFamily="18" charset="0"/>
              </a:rPr>
              <a:t>vs 25)</a:t>
            </a: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8FA57-77E9-9145-B7DE-E78AF89A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10</a:t>
            </a:fld>
            <a:endParaRPr lang="en-PR"/>
          </a:p>
        </p:txBody>
      </p:sp>
      <p:pic>
        <p:nvPicPr>
          <p:cNvPr id="13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3F5F1059-43CB-1946-A37D-1859AA6AA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21805"/>
            <a:ext cx="6382996" cy="2992029"/>
          </a:xfrm>
        </p:spPr>
      </p:pic>
      <p:pic>
        <p:nvPicPr>
          <p:cNvPr id="17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B79F8C31-EEBF-334A-853A-E250F40D6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64" y="3279426"/>
            <a:ext cx="6382998" cy="29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B32B-64E3-7A41-AABD-3F7C111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5A955-A256-4E46-AD1D-98FF935B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11</a:t>
            </a:fld>
            <a:endParaRPr lang="en-PR" dirty="0"/>
          </a:p>
        </p:txBody>
      </p:sp>
      <p:pic>
        <p:nvPicPr>
          <p:cNvPr id="15" name="Content Placeholder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D49E1D1A-EB32-A443-812F-19D334791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212" y="2846179"/>
            <a:ext cx="2984500" cy="1562100"/>
          </a:xfrm>
          <a:prstGeom prst="rect">
            <a:avLst/>
          </a:prstGeom>
        </p:spPr>
      </p:pic>
      <p:pic>
        <p:nvPicPr>
          <p:cNvPr id="17" name="Picture 10" descr="Image result for national science foundation">
            <a:extLst>
              <a:ext uri="{FF2B5EF4-FFF2-40B4-BE49-F238E27FC236}">
                <a16:creationId xmlns:a16="http://schemas.microsoft.com/office/drawing/2014/main" id="{3ABB20CF-6406-364B-989C-D0DF596A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001" y="4401674"/>
            <a:ext cx="1816211" cy="18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EBA5AD-A968-FC45-B2B3-06ADEB7F9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411" y="3027858"/>
            <a:ext cx="5339295" cy="1454958"/>
          </a:xfrm>
          <a:prstGeom prst="rect">
            <a:avLst/>
          </a:prstGeom>
        </p:spPr>
      </p:pic>
      <p:pic>
        <p:nvPicPr>
          <p:cNvPr id="19" name="Picture 2" descr="CHEXS Site Visit">
            <a:extLst>
              <a:ext uri="{FF2B5EF4-FFF2-40B4-BE49-F238E27FC236}">
                <a16:creationId xmlns:a16="http://schemas.microsoft.com/office/drawing/2014/main" id="{3ACCB881-D695-5945-B551-146838F28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2" t="38250" r="3778" b="29260"/>
          <a:stretch/>
        </p:blipFill>
        <p:spPr bwMode="auto">
          <a:xfrm>
            <a:off x="5162544" y="4779389"/>
            <a:ext cx="3234398" cy="12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4D8025B-5388-3143-ABFA-C88477A53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00" y="2970736"/>
            <a:ext cx="1568965" cy="15766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F6B197-06A9-B049-91CF-F27A5E79A652}"/>
              </a:ext>
            </a:extLst>
          </p:cNvPr>
          <p:cNvSpPr/>
          <p:nvPr/>
        </p:nvSpPr>
        <p:spPr>
          <a:xfrm>
            <a:off x="117668" y="2187163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the National Science Foundation NSF-PREM: Center for Interfacial Electrochemistry of Energy Materials (Grant No.1827622).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B32B-64E3-7A41-AABD-3F7C111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House Gases (GHS) and Oxygen Reduction Reaction (ORR)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2AC4E-C886-5741-B2BF-04E44997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9689414-8A00-AD4E-88B3-8E4CDFA41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09" y="2984778"/>
            <a:ext cx="4545463" cy="2542618"/>
          </a:xfrm>
          <a:prstGeom prst="rect">
            <a:avLst/>
          </a:prstGeom>
        </p:spPr>
      </p:pic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57A49216-9729-0B44-A439-C7FA64A5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" y="6677593"/>
            <a:ext cx="11187954" cy="364970"/>
          </a:xfrm>
        </p:spPr>
        <p:txBody>
          <a:bodyPr/>
          <a:lstStyle/>
          <a:p>
            <a:pPr algn="l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climate.nasa.gov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buFont typeface="+mj-lt"/>
              <a:buAutoNum type="arabicPeriod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9ECEA3-CD5F-5E48-A9DC-56C5A8C18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975" y="3051731"/>
            <a:ext cx="5297273" cy="12252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922212-BB86-2E45-AF3E-B06B1DA357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280"/>
          <a:stretch/>
        </p:blipFill>
        <p:spPr>
          <a:xfrm>
            <a:off x="-2" y="6396364"/>
            <a:ext cx="11112500" cy="2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B32B-64E3-7A41-AABD-3F7C111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10131505" cy="1188950"/>
          </a:xfrm>
        </p:spPr>
        <p:txBody>
          <a:bodyPr anchor="ctr">
            <a:normAutofit fontScale="90000"/>
          </a:bodyPr>
          <a:lstStyle/>
          <a:p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Non-precious Metals and Onion-like Carbon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2AC4E-C886-5741-B2BF-04E44997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P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57A49216-9729-0B44-A439-C7FA64A5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505"/>
            <a:ext cx="11187954" cy="501496"/>
          </a:xfrm>
        </p:spPr>
        <p:txBody>
          <a:bodyPr/>
          <a:lstStyle/>
          <a:p>
            <a:pPr marL="228600" indent="-228600" algn="l">
              <a:buFont typeface="+mj-lt"/>
              <a:buAutoNum type="arabicPeriod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buFont typeface="+mj-lt"/>
              <a:buAutoNum type="arabicPeriod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889395-EDBF-AD42-860D-B03CB9860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5" t="41126" r="50662" b="20320"/>
          <a:stretch/>
        </p:blipFill>
        <p:spPr>
          <a:xfrm>
            <a:off x="1477132" y="2780068"/>
            <a:ext cx="4041381" cy="2869618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E806A734-EF87-E940-A8EA-8353AE9C5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488" y="2524705"/>
            <a:ext cx="3371850" cy="33655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77182328-55F7-0540-9637-231F08DB00FD}"/>
              </a:ext>
            </a:extLst>
          </p:cNvPr>
          <p:cNvSpPr txBox="1">
            <a:spLocks/>
          </p:cNvSpPr>
          <p:nvPr/>
        </p:nvSpPr>
        <p:spPr>
          <a:xfrm>
            <a:off x="-82067" y="6813766"/>
            <a:ext cx="11536660" cy="285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P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Wu, G., Nelson, M., Ma, S., Meng, H., Cui, G., &amp; Shen, P. K. (2011). Synthesis of nitrogen-doped onion-like carbon and its use in carbon-based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binary non-precious-metal catalysts for oxygen-reduction. Carbon, 49(12), 3972–3982.</a:t>
            </a:r>
          </a:p>
          <a:p>
            <a:pPr algn="just"/>
            <a:b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P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97E6A20D-FE00-9E42-997A-14EFF84831F0}"/>
              </a:ext>
            </a:extLst>
          </p:cNvPr>
          <p:cNvSpPr txBox="1">
            <a:spLocks/>
          </p:cNvSpPr>
          <p:nvPr/>
        </p:nvSpPr>
        <p:spPr>
          <a:xfrm>
            <a:off x="-82067" y="6503936"/>
            <a:ext cx="12076964" cy="154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P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Tx/>
              <a:buAutoNum type="arabicPeriod"/>
            </a:pP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Mykhailiv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Imierska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Petelczyc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Echegoyen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&amp;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Plonska-Brzezinska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E. (2015). 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versus Electrochemical Synthesis of Carbon Nano-onion/</a:t>
            </a:r>
            <a:r>
              <a:rPr lang="en-US" sz="10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Polypyrrole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Composites for Supercapacitor Electrodes. Chemistry - A European Journal, 21(15), 5783–5793.</a:t>
            </a:r>
          </a:p>
          <a:p>
            <a:pPr marL="228600" indent="-228600" algn="l">
              <a:buFontTx/>
              <a:buAutoNum type="arabicPeriod"/>
            </a:pPr>
            <a:endParaRPr lang="en-P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B32B-64E3-7A41-AABD-3F7C111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1" y="543680"/>
            <a:ext cx="9236700" cy="1188950"/>
          </a:xfrm>
        </p:spPr>
        <p:txBody>
          <a:bodyPr anchor="ctr">
            <a:normAutofit/>
          </a:bodyPr>
          <a:lstStyle/>
          <a:p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Nitrogen-Doped Onion-like Carbon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6D30-5953-BA4F-85A8-ADAB87A1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t">
            <a:normAutofit/>
          </a:bodyPr>
          <a:lstStyle/>
          <a:p>
            <a:r>
              <a:rPr lang="en-P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catalytic activity</a:t>
            </a:r>
          </a:p>
          <a:p>
            <a:r>
              <a:rPr lang="en-P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oxygen reduction</a:t>
            </a:r>
          </a:p>
          <a:p>
            <a:r>
              <a:rPr lang="en-P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cost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atoms can be incorporate into the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graphene layers to replace carbon different 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sites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2B64A-3FF1-5246-857E-5C2285A4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0903"/>
            <a:ext cx="11151704" cy="531357"/>
          </a:xfrm>
        </p:spPr>
        <p:txBody>
          <a:bodyPr/>
          <a:lstStyle/>
          <a:p>
            <a:pPr marL="228600" indent="-228600" algn="l">
              <a:buFontTx/>
              <a:buAutoNum type="arabicPeriod"/>
            </a:pPr>
            <a:r>
              <a:rPr lang="es-P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Echegoyen, L.; Ortiz, A.; Chaur, M. N.; Palkar, A. J. 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of Nanocarbons.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Akasaka, T.,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Wudl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F.; Nagase, S.; Oklahoma, 2010; 464-483 </a:t>
            </a:r>
          </a:p>
          <a:p>
            <a:pPr marL="228600" indent="-228600" algn="l">
              <a:buAutoNum type="arabicPeriod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Wu, G., Nelson, M., Ma, S., Meng, H., Cui, G., &amp; Shen, P. K. (2011). Synthesis of nitrogen-doped onion-like carbon and its use in carbon-based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binary non-precious-metal catalysts for oxygen-reduction. Carbon, 49(12), 3972–3982.</a:t>
            </a:r>
            <a:b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P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8FA57-77E9-9145-B7DE-E78AF89A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4</a:t>
            </a:fld>
            <a:endParaRPr lang="en-PR"/>
          </a:p>
        </p:txBody>
      </p:sp>
      <p:pic>
        <p:nvPicPr>
          <p:cNvPr id="15" name="Picture 14" descr="Chart, diagram&#10;&#10;Description automatically generated">
            <a:extLst>
              <a:ext uri="{FF2B5EF4-FFF2-40B4-BE49-F238E27FC236}">
                <a16:creationId xmlns:a16="http://schemas.microsoft.com/office/drawing/2014/main" id="{88370132-A2AF-0B48-B463-E825F45CF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9"/>
          <a:stretch/>
        </p:blipFill>
        <p:spPr>
          <a:xfrm>
            <a:off x="8444915" y="2232552"/>
            <a:ext cx="2908885" cy="2084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AB4197-01A5-E546-8308-766E22726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23" t="25702" r="22365" b="39099"/>
          <a:stretch/>
        </p:blipFill>
        <p:spPr>
          <a:xfrm>
            <a:off x="6095999" y="3979665"/>
            <a:ext cx="2585852" cy="21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B32B-64E3-7A41-AABD-3F7C111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1" y="543680"/>
            <a:ext cx="9236700" cy="1188950"/>
          </a:xfrm>
        </p:spPr>
        <p:txBody>
          <a:bodyPr anchor="ctr">
            <a:normAutofit/>
          </a:bodyPr>
          <a:lstStyle/>
          <a:p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6D30-5953-BA4F-85A8-ADAB87A1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t"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state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Fe-Co bonds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8FA57-77E9-9145-B7DE-E78AF89A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5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7017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B32B-64E3-7A41-AABD-3F7C111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9" y="543680"/>
            <a:ext cx="10653213" cy="1188950"/>
          </a:xfrm>
        </p:spPr>
        <p:txBody>
          <a:bodyPr anchor="ctr">
            <a:noAutofit/>
          </a:bodyPr>
          <a:lstStyle/>
          <a:p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8FA57-77E9-9145-B7DE-E78AF89A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6</a:t>
            </a:fld>
            <a:endParaRPr lang="en-PR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CFD1F5EE-7BDB-EB4B-AE13-12F74605A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407" y="2389218"/>
            <a:ext cx="4844143" cy="363310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D2CC2-FFFF-413E-8506-A77022124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23" t="6596" b="23561"/>
          <a:stretch/>
        </p:blipFill>
        <p:spPr>
          <a:xfrm>
            <a:off x="6631838" y="2389218"/>
            <a:ext cx="3375046" cy="372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83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B32B-64E3-7A41-AABD-3F7C111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1" y="543680"/>
            <a:ext cx="9236700" cy="1188950"/>
          </a:xfrm>
        </p:spPr>
        <p:txBody>
          <a:bodyPr anchor="ctr">
            <a:normAutofit/>
          </a:bodyPr>
          <a:lstStyle/>
          <a:p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Athena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8FA57-77E9-9145-B7DE-E78AF89A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7</a:t>
            </a:fld>
            <a:endParaRPr lang="en-PR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47C7E02-8B91-A940-93B3-FD0FC8A23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2928" y="2215909"/>
            <a:ext cx="8735154" cy="40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3AED-8E59-0A4B-91AA-FAA602E0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C0F8-1BB5-0440-9E02-B698EF151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AC7DA-612D-664E-BF73-C6239EF0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A8714-B961-284F-B354-A9D26DD3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8</a:t>
            </a:fld>
            <a:endParaRPr lang="en-PR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B10D6CB-E2D0-C94D-A7A6-269A182E8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C57674-D327-1A4B-96A5-A40741904D1D}"/>
              </a:ext>
            </a:extLst>
          </p:cNvPr>
          <p:cNvSpPr txBox="1">
            <a:spLocks/>
          </p:cNvSpPr>
          <p:nvPr/>
        </p:nvSpPr>
        <p:spPr>
          <a:xfrm>
            <a:off x="793660" y="386930"/>
            <a:ext cx="9251678" cy="1188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Fitted Samples?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8E8F8D-5949-7243-804A-4F4B2C912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2AA020-1AE2-4743-B8C3-7C202C553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2599DD-6215-8C44-A7AF-10F44AA5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1F9DAFE-CF85-6446-8A6C-B0D6C705F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1D0A07-7069-364B-AC7C-5518EAF08DFD}"/>
              </a:ext>
            </a:extLst>
          </p:cNvPr>
          <p:cNvSpPr txBox="1">
            <a:spLocks/>
          </p:cNvSpPr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P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854F91F-6994-6A46-9181-E04FB07DFF40}"/>
              </a:ext>
            </a:extLst>
          </p:cNvPr>
          <p:cNvSpPr txBox="1">
            <a:spLocks/>
          </p:cNvSpPr>
          <p:nvPr/>
        </p:nvSpPr>
        <p:spPr>
          <a:xfrm>
            <a:off x="8610600" y="6360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P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DD0CC81-148D-8243-B5B3-589F1062932D}" type="slidenum">
              <a:rPr lang="en-P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8</a:t>
            </a:fld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4CC9F-6D37-984E-801B-6AB56C9A5654}"/>
              </a:ext>
            </a:extLst>
          </p:cNvPr>
          <p:cNvSpPr txBox="1"/>
          <p:nvPr/>
        </p:nvSpPr>
        <p:spPr>
          <a:xfrm>
            <a:off x="957905" y="2389218"/>
            <a:ext cx="30941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A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N-OLC/FeCo(1:3)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OLC/FeCo(1:3)</a:t>
            </a:r>
          </a:p>
          <a:p>
            <a:pPr lvl="0"/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N-OLC/Fe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OLC/Fe</a:t>
            </a:r>
          </a:p>
          <a:p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ECB51-E3F3-E34A-8329-7CFE6816DB0B}"/>
              </a:ext>
            </a:extLst>
          </p:cNvPr>
          <p:cNvSpPr txBox="1"/>
          <p:nvPr/>
        </p:nvSpPr>
        <p:spPr>
          <a:xfrm>
            <a:off x="4548940" y="2389217"/>
            <a:ext cx="30941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C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N-OLC/Co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OLC/Co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N-OLC/FeCo(1:1)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OLC/FeCo(1:1)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20FE76-A647-1049-A9AC-D71F5C9CAC29}"/>
              </a:ext>
            </a:extLst>
          </p:cNvPr>
          <p:cNvSpPr txBox="1"/>
          <p:nvPr/>
        </p:nvSpPr>
        <p:spPr>
          <a:xfrm>
            <a:off x="7824656" y="2389217"/>
            <a:ext cx="30941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E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N-OLC/FeCo(2:1)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OLC/FeCo(2:1)</a:t>
            </a:r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F4BE05-E973-1344-B17E-3B424C1AD667}"/>
              </a:ext>
            </a:extLst>
          </p:cNvPr>
          <p:cNvSpPr/>
          <p:nvPr/>
        </p:nvSpPr>
        <p:spPr>
          <a:xfrm>
            <a:off x="4503635" y="2458194"/>
            <a:ext cx="2432957" cy="9708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04C006-9D76-594C-95F6-3EED43D502BF}"/>
              </a:ext>
            </a:extLst>
          </p:cNvPr>
          <p:cNvSpPr/>
          <p:nvPr/>
        </p:nvSpPr>
        <p:spPr>
          <a:xfrm>
            <a:off x="1159619" y="3109280"/>
            <a:ext cx="3026359" cy="3977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095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4B32B-64E3-7A41-AABD-3F7C1119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1" y="543680"/>
            <a:ext cx="9236700" cy="1188950"/>
          </a:xfrm>
        </p:spPr>
        <p:txBody>
          <a:bodyPr anchor="ctr">
            <a:normAutofit/>
          </a:bodyPr>
          <a:lstStyle/>
          <a:p>
            <a:r>
              <a:rPr lang="en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Excel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N-OLC/Co</a:t>
            </a:r>
            <a:endParaRPr lang="en-P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8FA57-77E9-9145-B7DE-E78AF89A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C81-148D-8243-B5B3-589F1062932D}" type="slidenum">
              <a:rPr lang="en-PR" smtClean="0"/>
              <a:t>9</a:t>
            </a:fld>
            <a:endParaRPr lang="en-PR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20FBD1-56F8-2447-96C1-5BA3FC8DA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64222"/>
              </p:ext>
            </p:extLst>
          </p:nvPr>
        </p:nvGraphicFramePr>
        <p:xfrm>
          <a:off x="91368" y="2564609"/>
          <a:ext cx="11200625" cy="3424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671300" imgH="3568700" progId="Excel.Sheet.12">
                  <p:embed/>
                </p:oleObj>
              </mc:Choice>
              <mc:Fallback>
                <p:oleObj name="Worksheet" r:id="rId3" imgW="11671300" imgH="356870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020FBD1-56F8-2447-96C1-5BA3FC8DA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68" y="2564609"/>
                        <a:ext cx="11200625" cy="3424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769D5A-F24C-224C-A2E1-7BA63E6269A8}"/>
              </a:ext>
            </a:extLst>
          </p:cNvPr>
          <p:cNvSpPr/>
          <p:nvPr/>
        </p:nvSpPr>
        <p:spPr>
          <a:xfrm>
            <a:off x="2530929" y="2906486"/>
            <a:ext cx="293914" cy="306977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B65F5F-7841-4748-93EA-5F6185AED738}"/>
              </a:ext>
            </a:extLst>
          </p:cNvPr>
          <p:cNvSpPr/>
          <p:nvPr/>
        </p:nvSpPr>
        <p:spPr>
          <a:xfrm>
            <a:off x="8678752" y="2906486"/>
            <a:ext cx="1078633" cy="306977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3820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1173</Words>
  <Application>Microsoft Office PowerPoint</Application>
  <PresentationFormat>Widescreen</PresentationFormat>
  <Paragraphs>153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Worksheet</vt:lpstr>
      <vt:lpstr>PowerPoint Presentation</vt:lpstr>
      <vt:lpstr>Green House Gases (GHS) and Oxygen Reduction Reaction (ORR)</vt:lpstr>
      <vt:lpstr>Non-precious Metals and Onion-like Carbon</vt:lpstr>
      <vt:lpstr>Nitrogen-Doped Onion-like Carbon</vt:lpstr>
      <vt:lpstr>Objectives</vt:lpstr>
      <vt:lpstr>Experimental Set Up</vt:lpstr>
      <vt:lpstr>Athena</vt:lpstr>
      <vt:lpstr>PowerPoint Presentation</vt:lpstr>
      <vt:lpstr>Example: Excel N-OLC/Co</vt:lpstr>
      <vt:lpstr>Example: Fitting with FEFF File (Fit 5 vs 25)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XAS Data Analysis</dc:title>
  <dc:creator>KELVIN J VICENTE RAMOS</dc:creator>
  <cp:lastModifiedBy>CJP</cp:lastModifiedBy>
  <cp:revision>24</cp:revision>
  <dcterms:created xsi:type="dcterms:W3CDTF">2021-06-27T17:12:52Z</dcterms:created>
  <dcterms:modified xsi:type="dcterms:W3CDTF">2021-07-27T11:17:24Z</dcterms:modified>
</cp:coreProperties>
</file>