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73" r:id="rId3"/>
    <p:sldId id="266" r:id="rId4"/>
    <p:sldId id="267" r:id="rId5"/>
    <p:sldId id="268" r:id="rId6"/>
    <p:sldId id="269" r:id="rId7"/>
    <p:sldId id="257" r:id="rId8"/>
    <p:sldId id="258" r:id="rId9"/>
    <p:sldId id="271" r:id="rId10"/>
    <p:sldId id="259" r:id="rId11"/>
    <p:sldId id="260" r:id="rId12"/>
    <p:sldId id="272" r:id="rId13"/>
    <p:sldId id="261" r:id="rId14"/>
    <p:sldId id="262" r:id="rId15"/>
    <p:sldId id="274" r:id="rId16"/>
    <p:sldId id="263" r:id="rId17"/>
    <p:sldId id="264" r:id="rId18"/>
    <p:sldId id="265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9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ED85-EAF0-4396-B09E-94A3D25A71C9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EB9E2-EC20-473C-B0A7-A28F8002B9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B9E2-EC20-473C-B0A7-A28F8002B9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A372C8B-4BE8-426C-8886-545BF043DC76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3D161D-46FD-4A71-B9ED-A34F58966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C8B-4BE8-426C-8886-545BF043DC76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D161D-46FD-4A71-B9ED-A34F58966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A372C8B-4BE8-426C-8886-545BF043DC76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C3D161D-46FD-4A71-B9ED-A34F58966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C8B-4BE8-426C-8886-545BF043DC76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3D161D-46FD-4A71-B9ED-A34F589665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C8B-4BE8-426C-8886-545BF043DC76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C3D161D-46FD-4A71-B9ED-A34F589665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372C8B-4BE8-426C-8886-545BF043DC76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C3D161D-46FD-4A71-B9ED-A34F589665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372C8B-4BE8-426C-8886-545BF043DC76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C3D161D-46FD-4A71-B9ED-A34F589665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C8B-4BE8-426C-8886-545BF043DC76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3D161D-46FD-4A71-B9ED-A34F58966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C8B-4BE8-426C-8886-545BF043DC76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3D161D-46FD-4A71-B9ED-A34F58966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C8B-4BE8-426C-8886-545BF043DC76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3D161D-46FD-4A71-B9ED-A34F589665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A372C8B-4BE8-426C-8886-545BF043DC76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C3D161D-46FD-4A71-B9ED-A34F589665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372C8B-4BE8-426C-8886-545BF043DC76}" type="datetimeFigureOut">
              <a:rPr lang="en-US" smtClean="0"/>
              <a:pPr/>
              <a:t>8/12/2010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3D161D-46FD-4A71-B9ED-A34F589665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and Optimization of Orbit Correction Schemes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Arman Ballado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73A5-35DE-4D60-B591-DD7C55539456}" type="datetime1">
              <a:rPr lang="en-US" smtClean="0"/>
              <a:pPr/>
              <a:t>8/12/2010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494400"/>
            <a:ext cx="8963024" cy="26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Corrector Deficiency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b="50163"/>
          <a:stretch>
            <a:fillRect/>
          </a:stretch>
        </p:blipFill>
        <p:spPr bwMode="auto">
          <a:xfrm>
            <a:off x="85726" y="2667000"/>
            <a:ext cx="905827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Corrector Deficiency 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49450" y="2841625"/>
            <a:ext cx="9144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Span of M</a:t>
            </a:r>
            <a:r>
              <a:rPr kumimoji="0" lang="en-US" sz="11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500"/>
            <a:ext cx="4286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4305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962400"/>
            <a:ext cx="40576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Corrector Deficiency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176" r="12549"/>
          <a:stretch>
            <a:fillRect/>
          </a:stretch>
        </p:blipFill>
        <p:spPr bwMode="auto">
          <a:xfrm>
            <a:off x="457200" y="2828620"/>
            <a:ext cx="8382000" cy="21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Corrector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2726794"/>
            <a:ext cx="8648700" cy="169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Section: South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G:\REU 2010\PastedGraphic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8" y="2690900"/>
            <a:ext cx="8911846" cy="2490700"/>
          </a:xfrm>
          <a:prstGeom prst="rect">
            <a:avLst/>
          </a:prstGeom>
          <a:noFill/>
        </p:spPr>
      </p:pic>
      <p:pic>
        <p:nvPicPr>
          <p:cNvPr id="6147" name="Picture 3" descr="G:\REU 2010\PastedGraphic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410200"/>
            <a:ext cx="8833821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Arc before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60912"/>
            <a:ext cx="8153400" cy="52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219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BPMs: 103	Correctors: 62	Error source: </a:t>
            </a:r>
            <a:r>
              <a:rPr lang="en-US" dirty="0" err="1" smtClean="0"/>
              <a:t>Quadrupole</a:t>
            </a:r>
            <a:r>
              <a:rPr lang="en-US" dirty="0" smtClean="0"/>
              <a:t> x-offset </a:t>
            </a:r>
            <a:r>
              <a:rPr lang="en-US" dirty="0" smtClean="0">
                <a:sym typeface="Mathematica1"/>
              </a:rPr>
              <a:t> of</a:t>
            </a:r>
            <a:r>
              <a:rPr lang="en-US" dirty="0" smtClean="0"/>
              <a:t>10</a:t>
            </a:r>
            <a:r>
              <a:rPr lang="en-US" dirty="0" smtClean="0">
                <a:sym typeface="Mathematica1"/>
              </a:rPr>
              <a:t></a:t>
            </a:r>
            <a:r>
              <a:rPr lang="en-US" dirty="0" smtClean="0"/>
              <a:t>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Arc after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8153400" cy="524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219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BPMs: 103	Correctors: 58	Error source: </a:t>
            </a:r>
            <a:r>
              <a:rPr lang="en-US" dirty="0" err="1" smtClean="0"/>
              <a:t>Quadrupole</a:t>
            </a:r>
            <a:r>
              <a:rPr lang="en-US" dirty="0" smtClean="0"/>
              <a:t> x-offset </a:t>
            </a:r>
            <a:r>
              <a:rPr lang="en-US" dirty="0" smtClean="0">
                <a:sym typeface="Mathematica1"/>
              </a:rPr>
              <a:t> of</a:t>
            </a:r>
            <a:r>
              <a:rPr lang="en-US" dirty="0" smtClean="0"/>
              <a:t>10</a:t>
            </a:r>
            <a:r>
              <a:rPr lang="en-US" dirty="0" smtClean="0">
                <a:sym typeface="Mathematica1"/>
              </a:rPr>
              <a:t></a:t>
            </a:r>
            <a:r>
              <a:rPr lang="en-US" dirty="0" smtClean="0"/>
              <a:t>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Corrector Optimization Only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8229600" cy="523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219200"/>
            <a:ext cx="7986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BPMs: 103	Correctors: 53	Error source: </a:t>
            </a:r>
            <a:r>
              <a:rPr lang="en-US" dirty="0" err="1" smtClean="0"/>
              <a:t>Quadrupole</a:t>
            </a:r>
            <a:r>
              <a:rPr lang="en-US" dirty="0" smtClean="0"/>
              <a:t> x-offset </a:t>
            </a:r>
            <a:r>
              <a:rPr lang="en-US" dirty="0" smtClean="0">
                <a:sym typeface="Mathematica1"/>
              </a:rPr>
              <a:t> of</a:t>
            </a:r>
            <a:r>
              <a:rPr lang="en-US" dirty="0" smtClean="0"/>
              <a:t>10</a:t>
            </a:r>
            <a:r>
              <a:rPr lang="en-US" dirty="0" smtClean="0">
                <a:sym typeface="Mathematica1"/>
              </a:rPr>
              <a:t></a:t>
            </a:r>
            <a:r>
              <a:rPr lang="en-US" dirty="0" smtClean="0"/>
              <a:t>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ERL Lattice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Simply generate the response matrices . . 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2" y="2130437"/>
            <a:ext cx="8504238" cy="33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Brief Introduction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Many sources of errors along the beam line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Loss of particle beam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Place BPMs and CMs to monitor and correct orbits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Goals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Evaluate the performance of a given configuration of BPMs and CMs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Optimize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Apply to a model of the Cornell ERL</a:t>
            </a:r>
          </a:p>
          <a:p>
            <a:endParaRPr lang="en-US" dirty="0"/>
          </a:p>
        </p:txBody>
      </p:sp>
      <p:pic>
        <p:nvPicPr>
          <p:cNvPr id="6" name="Picture 3" descr="G:\REU 2010\PastedGraphic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5867400"/>
            <a:ext cx="720090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Response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959" y="2209800"/>
            <a:ext cx="859408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 Value Decomposition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242" y="2819401"/>
            <a:ext cx="7532466" cy="20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8" y="1990725"/>
            <a:ext cx="57626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Orbit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850" y="2286000"/>
            <a:ext cx="6889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Deficiency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6" y="2506916"/>
            <a:ext cx="8696324" cy="271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Unobservable Orbit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7543800" cy="467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71775"/>
            <a:ext cx="82486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1086</TotalTime>
  <Words>125</Words>
  <Application>Microsoft Office PowerPoint</Application>
  <PresentationFormat>On-screen Show (4:3)</PresentationFormat>
  <Paragraphs>52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Analysis and Optimization of Orbit Correction Schemes</vt:lpstr>
      <vt:lpstr>Project Description</vt:lpstr>
      <vt:lpstr>Generalized Response Matrix</vt:lpstr>
      <vt:lpstr>Singular Value Decomposition</vt:lpstr>
      <vt:lpstr>Slide 5</vt:lpstr>
      <vt:lpstr>SVD Orbit Correction</vt:lpstr>
      <vt:lpstr>Monitor Deficiency</vt:lpstr>
      <vt:lpstr>Large Unobservable Orbit</vt:lpstr>
      <vt:lpstr>Monitor Redundancy</vt:lpstr>
      <vt:lpstr>Monitor Redundancy</vt:lpstr>
      <vt:lpstr>Corrector Deficiency I</vt:lpstr>
      <vt:lpstr>Corrector Deficiency II </vt:lpstr>
      <vt:lpstr>Corrector Deficiency III</vt:lpstr>
      <vt:lpstr>Corrector Redundancy</vt:lpstr>
      <vt:lpstr>Sample Section: South Arc</vt:lpstr>
      <vt:lpstr>South Arc before Optimization</vt:lpstr>
      <vt:lpstr>South Arc after Optimization</vt:lpstr>
      <vt:lpstr>Corrector Optimization Only </vt:lpstr>
      <vt:lpstr>Full ERL Lattice . .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ALAB</dc:creator>
  <cp:lastModifiedBy>fontes</cp:lastModifiedBy>
  <cp:revision>55</cp:revision>
  <dcterms:created xsi:type="dcterms:W3CDTF">2010-08-10T16:44:59Z</dcterms:created>
  <dcterms:modified xsi:type="dcterms:W3CDTF">2010-08-12T16:41:51Z</dcterms:modified>
</cp:coreProperties>
</file>