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2918400" cy="438912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snapVertSplitter="1" vertBarState="minimized">
    <p:restoredLeft sz="14266" autoAdjust="0"/>
    <p:restoredTop sz="94660"/>
  </p:normalViewPr>
  <p:slideViewPr>
    <p:cSldViewPr snapToGrid="0" snapToObjects="1">
      <p:cViewPr varScale="1">
        <p:scale>
          <a:sx n="28" d="100"/>
          <a:sy n="28" d="100"/>
        </p:scale>
        <p:origin x="-2704" y="-120"/>
      </p:cViewPr>
      <p:guideLst>
        <p:guide orient="horz" pos="1382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4.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jpg"/><Relationship Id="rId15" Type="http://schemas.openxmlformats.org/officeDocument/2006/relationships/image" Target="../media/image3.jpeg"/><Relationship Id="rId16" Type="http://schemas.openxmlformats.org/officeDocument/2006/relationships/hyperlink" Target="http://www.cornell.edu" TargetMode="External"/><Relationship Id="rId17" Type="http://schemas.openxmlformats.org/officeDocument/2006/relationships/hyperlink" Target="http://www.chess.cornell.edu/" TargetMode="External"/><Relationship Id="rId18" Type="http://schemas.openxmlformats.org/officeDocument/2006/relationships/hyperlink" Target="http://www.classe.cornell.edu" TargetMode="External"/><Relationship Id="rId19" Type="http://schemas.openxmlformats.org/officeDocument/2006/relationships/hyperlink" Target="http://www.nsf.gov/"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RED 36in Header.png"/>
          <p:cNvPicPr>
            <a:picLocks noChangeAspect="1"/>
          </p:cNvPicPr>
          <p:nvPr userDrawn="1"/>
        </p:nvPicPr>
        <p:blipFill>
          <a:blip r:embed="rId13"/>
          <a:stretch>
            <a:fillRect/>
          </a:stretch>
        </p:blipFill>
        <p:spPr>
          <a:xfrm>
            <a:off x="0" y="0"/>
            <a:ext cx="32904016" cy="3139231"/>
          </a:xfrm>
          <a:prstGeom prst="rect">
            <a:avLst/>
          </a:prstGeom>
        </p:spPr>
      </p:pic>
      <p:pic>
        <p:nvPicPr>
          <p:cNvPr id="4" name="Picture 3" descr="IPAC11 Logo.jpg"/>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9293418" y="3139231"/>
            <a:ext cx="3136848" cy="1620488"/>
          </a:xfrm>
          <a:prstGeom prst="rect">
            <a:avLst/>
          </a:prstGeom>
        </p:spPr>
      </p:pic>
      <p:sp>
        <p:nvSpPr>
          <p:cNvPr id="2" name="TextBox 1"/>
          <p:cNvSpPr txBox="1"/>
          <p:nvPr userDrawn="1"/>
        </p:nvSpPr>
        <p:spPr>
          <a:xfrm>
            <a:off x="22951032" y="810913"/>
            <a:ext cx="9479234" cy="1200329"/>
          </a:xfrm>
          <a:prstGeom prst="rect">
            <a:avLst/>
          </a:prstGeom>
          <a:noFill/>
        </p:spPr>
        <p:txBody>
          <a:bodyPr wrap="square" rtlCol="0">
            <a:spAutoFit/>
          </a:bodyPr>
          <a:lstStyle/>
          <a:p>
            <a:pPr algn="r"/>
            <a:r>
              <a:rPr lang="en-US" sz="3600" b="1" dirty="0" smtClean="0">
                <a:solidFill>
                  <a:schemeClr val="bg1"/>
                </a:solidFill>
              </a:rPr>
              <a:t>2</a:t>
            </a:r>
            <a:r>
              <a:rPr lang="en-US" sz="3600" b="1" baseline="30000" dirty="0" smtClean="0">
                <a:solidFill>
                  <a:schemeClr val="bg1"/>
                </a:solidFill>
              </a:rPr>
              <a:t>nd</a:t>
            </a:r>
            <a:r>
              <a:rPr lang="en-US" sz="3600" b="1" baseline="0" dirty="0" smtClean="0">
                <a:solidFill>
                  <a:schemeClr val="bg1"/>
                </a:solidFill>
              </a:rPr>
              <a:t> International Particle Accelerator Conference</a:t>
            </a:r>
          </a:p>
          <a:p>
            <a:pPr algn="r"/>
            <a:r>
              <a:rPr lang="en-US" sz="3600" b="1" baseline="0" dirty="0" smtClean="0">
                <a:solidFill>
                  <a:schemeClr val="bg1"/>
                </a:solidFill>
              </a:rPr>
              <a:t>September 4–9, 2011, San </a:t>
            </a:r>
            <a:r>
              <a:rPr lang="en-US" sz="3600" b="1" baseline="0" dirty="0" err="1" smtClean="0">
                <a:solidFill>
                  <a:schemeClr val="bg1"/>
                </a:solidFill>
              </a:rPr>
              <a:t>Sebastián</a:t>
            </a:r>
            <a:r>
              <a:rPr lang="en-US" sz="3600" b="1" baseline="0" dirty="0" smtClean="0">
                <a:solidFill>
                  <a:schemeClr val="bg1"/>
                </a:solidFill>
              </a:rPr>
              <a:t>, Spain</a:t>
            </a:r>
            <a:endParaRPr lang="en-US" sz="3600" b="1" dirty="0">
              <a:solidFill>
                <a:schemeClr val="bg1"/>
              </a:solidFill>
            </a:endParaRPr>
          </a:p>
        </p:txBody>
      </p:sp>
      <p:pic>
        <p:nvPicPr>
          <p:cNvPr id="5" name="Picture 4" descr="NSF Logo"/>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73148" y="42061473"/>
            <a:ext cx="1315555" cy="1311150"/>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p:cNvSpPr txBox="1">
            <a:spLocks noChangeArrowheads="1"/>
          </p:cNvSpPr>
          <p:nvPr userDrawn="1"/>
        </p:nvSpPr>
        <p:spPr bwMode="auto">
          <a:xfrm>
            <a:off x="2267891" y="42774222"/>
            <a:ext cx="2807645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ctr"/>
            <a:r>
              <a:rPr lang="en-US" sz="1800" dirty="0" smtClean="0"/>
              <a:t>LEPP, the </a:t>
            </a:r>
            <a:r>
              <a:rPr lang="en-US" sz="1800" dirty="0" smtClean="0">
                <a:hlinkClick r:id="rId16"/>
              </a:rPr>
              <a:t>Cornell University</a:t>
            </a:r>
            <a:r>
              <a:rPr lang="en-US" sz="1800" dirty="0" smtClean="0"/>
              <a:t> Laboratory for Elementary-Particle Physics, and </a:t>
            </a:r>
            <a:r>
              <a:rPr lang="en-US" sz="1800" dirty="0" smtClean="0">
                <a:hlinkClick r:id="rId17"/>
              </a:rPr>
              <a:t>CHESS</a:t>
            </a:r>
            <a:r>
              <a:rPr lang="en-US" sz="1800" dirty="0" smtClean="0"/>
              <a:t> resources have merged and a new lab, </a:t>
            </a:r>
            <a:r>
              <a:rPr lang="en-US" sz="1800" dirty="0" smtClean="0">
                <a:hlinkClick r:id="rId18"/>
              </a:rPr>
              <a:t>(CLASSE)</a:t>
            </a:r>
            <a:r>
              <a:rPr lang="en-US" sz="1800" dirty="0" smtClean="0"/>
              <a:t>, has formed. CLASSE develops and operates facilities and provides infrastructure for the study of beams and accelerators, photon science, particle physics and the early universe, serving students, the public and scientists from Cornell and elsewhere. LEPP's primary source of support is the </a:t>
            </a:r>
            <a:r>
              <a:rPr lang="en-US" sz="1800" dirty="0" smtClean="0">
                <a:hlinkClick r:id="rId19"/>
              </a:rPr>
              <a:t>National Science Foundation</a:t>
            </a:r>
            <a:r>
              <a:rPr lang="en-US" sz="1800" dirty="0" smtClean="0"/>
              <a:t>. </a:t>
            </a:r>
            <a:endParaRPr lang="en-US" sz="1800" dirty="0"/>
          </a:p>
        </p:txBody>
      </p:sp>
      <p:pic>
        <p:nvPicPr>
          <p:cNvPr id="7" name="Picture 6" descr="CU SEAL SIMPLE BLACK.png"/>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31027559" y="42057191"/>
            <a:ext cx="1315432" cy="131543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TotalTime>
  <Words>0</Words>
  <Application>Microsoft Macintosh PowerPoint</Application>
  <PresentationFormat>Custom</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Jeanne Butler</dc:creator>
  <cp:keywords/>
  <dc:description/>
  <cp:lastModifiedBy>Jeanne Butler</cp:lastModifiedBy>
  <cp:revision>5</cp:revision>
  <dcterms:created xsi:type="dcterms:W3CDTF">2010-10-05T19:30:41Z</dcterms:created>
  <dcterms:modified xsi:type="dcterms:W3CDTF">2011-07-26T18:58:51Z</dcterms:modified>
  <cp:category/>
</cp:coreProperties>
</file>