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6459200" cy="43891200"/>
  <p:notesSz cx="6858000" cy="9144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4474" autoAdjust="0"/>
    <p:restoredTop sz="94660"/>
  </p:normalViewPr>
  <p:slideViewPr>
    <p:cSldViewPr snapToGrid="0" snapToObjects="1">
      <p:cViewPr>
        <p:scale>
          <a:sx n="25" d="100"/>
          <a:sy n="25" d="100"/>
        </p:scale>
        <p:origin x="-4312" y="-336"/>
      </p:cViewPr>
      <p:guideLst>
        <p:guide orient="horz" pos="13824"/>
        <p:guide pos="518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440" y="13634723"/>
            <a:ext cx="13990320" cy="940816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2468880" y="24871680"/>
            <a:ext cx="11521440" cy="11216640"/>
          </a:xfrm>
          <a:prstGeom prst="rect">
            <a:avLst/>
          </a:prstGeom>
        </p:spPr>
        <p:txBody>
          <a:bodyPr/>
          <a:lstStyle>
            <a:lvl1pPr marL="0" indent="0" algn="ctr">
              <a:buNone/>
              <a:defRPr>
                <a:solidFill>
                  <a:schemeClr val="tx1">
                    <a:tint val="75000"/>
                  </a:schemeClr>
                </a:solidFill>
              </a:defRPr>
            </a:lvl1pPr>
            <a:lvl2pPr marL="1724284" indent="0" algn="ctr">
              <a:buNone/>
              <a:defRPr>
                <a:solidFill>
                  <a:schemeClr val="tx1">
                    <a:tint val="75000"/>
                  </a:schemeClr>
                </a:solidFill>
              </a:defRPr>
            </a:lvl2pPr>
            <a:lvl3pPr marL="3448568" indent="0" algn="ctr">
              <a:buNone/>
              <a:defRPr>
                <a:solidFill>
                  <a:schemeClr val="tx1">
                    <a:tint val="75000"/>
                  </a:schemeClr>
                </a:solidFill>
              </a:defRPr>
            </a:lvl3pPr>
            <a:lvl4pPr marL="5172852" indent="0" algn="ctr">
              <a:buNone/>
              <a:defRPr>
                <a:solidFill>
                  <a:schemeClr val="tx1">
                    <a:tint val="75000"/>
                  </a:schemeClr>
                </a:solidFill>
              </a:defRPr>
            </a:lvl4pPr>
            <a:lvl5pPr marL="6897136" indent="0" algn="ctr">
              <a:buNone/>
              <a:defRPr>
                <a:solidFill>
                  <a:schemeClr val="tx1">
                    <a:tint val="75000"/>
                  </a:schemeClr>
                </a:solidFill>
              </a:defRPr>
            </a:lvl5pPr>
            <a:lvl6pPr marL="8621420" indent="0" algn="ctr">
              <a:buNone/>
              <a:defRPr>
                <a:solidFill>
                  <a:schemeClr val="tx1">
                    <a:tint val="75000"/>
                  </a:schemeClr>
                </a:solidFill>
              </a:defRPr>
            </a:lvl6pPr>
            <a:lvl7pPr marL="10345704" indent="0" algn="ctr">
              <a:buNone/>
              <a:defRPr>
                <a:solidFill>
                  <a:schemeClr val="tx1">
                    <a:tint val="75000"/>
                  </a:schemeClr>
                </a:solidFill>
              </a:defRPr>
            </a:lvl7pPr>
            <a:lvl8pPr marL="12069989" indent="0" algn="ctr">
              <a:buNone/>
              <a:defRPr>
                <a:solidFill>
                  <a:schemeClr val="tx1">
                    <a:tint val="75000"/>
                  </a:schemeClr>
                </a:solidFill>
              </a:defRPr>
            </a:lvl8pPr>
            <a:lvl9pPr marL="1379427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5" name="Footer Placeholder 4"/>
          <p:cNvSpPr>
            <a:spLocks noGrp="1"/>
          </p:cNvSpPr>
          <p:nvPr>
            <p:ph type="ftr" sz="quarter" idx="11"/>
          </p:nvPr>
        </p:nvSpPr>
        <p:spPr>
          <a:xfrm>
            <a:off x="5623560" y="40680643"/>
            <a:ext cx="5212080" cy="2336800"/>
          </a:xfrm>
          <a:prstGeom prst="rect">
            <a:avLst/>
          </a:prstGeom>
        </p:spPr>
        <p:txBody>
          <a:bodyPr/>
          <a:lstStyle/>
          <a:p>
            <a:endParaRPr lang="en-US"/>
          </a:p>
        </p:txBody>
      </p:sp>
      <p:sp>
        <p:nvSpPr>
          <p:cNvPr id="6" name="Slide Number Placeholder 5"/>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1086135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22960" y="1757683"/>
            <a:ext cx="14813280" cy="73152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22960" y="10241283"/>
            <a:ext cx="14813280" cy="2896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5" name="Footer Placeholder 4"/>
          <p:cNvSpPr>
            <a:spLocks noGrp="1"/>
          </p:cNvSpPr>
          <p:nvPr>
            <p:ph type="ftr" sz="quarter" idx="11"/>
          </p:nvPr>
        </p:nvSpPr>
        <p:spPr>
          <a:xfrm>
            <a:off x="5623560" y="40680643"/>
            <a:ext cx="5212080" cy="2336800"/>
          </a:xfrm>
          <a:prstGeom prst="rect">
            <a:avLst/>
          </a:prstGeom>
        </p:spPr>
        <p:txBody>
          <a:bodyPr/>
          <a:lstStyle/>
          <a:p>
            <a:endParaRPr lang="en-US"/>
          </a:p>
        </p:txBody>
      </p:sp>
      <p:sp>
        <p:nvSpPr>
          <p:cNvPr id="6" name="Slide Number Placeholder 5"/>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325036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479829" y="11247123"/>
            <a:ext cx="6666547" cy="239684557"/>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80186" y="11247123"/>
            <a:ext cx="19725323" cy="23968455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5" name="Footer Placeholder 4"/>
          <p:cNvSpPr>
            <a:spLocks noGrp="1"/>
          </p:cNvSpPr>
          <p:nvPr>
            <p:ph type="ftr" sz="quarter" idx="11"/>
          </p:nvPr>
        </p:nvSpPr>
        <p:spPr>
          <a:xfrm>
            <a:off x="5623560" y="40680643"/>
            <a:ext cx="5212080" cy="2336800"/>
          </a:xfrm>
          <a:prstGeom prst="rect">
            <a:avLst/>
          </a:prstGeom>
        </p:spPr>
        <p:txBody>
          <a:bodyPr/>
          <a:lstStyle/>
          <a:p>
            <a:endParaRPr lang="en-US"/>
          </a:p>
        </p:txBody>
      </p:sp>
      <p:sp>
        <p:nvSpPr>
          <p:cNvPr id="6" name="Slide Number Placeholder 5"/>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1775243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1757683"/>
            <a:ext cx="1481328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22960" y="10241283"/>
            <a:ext cx="14813280" cy="28966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5" name="Footer Placeholder 4"/>
          <p:cNvSpPr>
            <a:spLocks noGrp="1"/>
          </p:cNvSpPr>
          <p:nvPr>
            <p:ph type="ftr" sz="quarter" idx="11"/>
          </p:nvPr>
        </p:nvSpPr>
        <p:spPr>
          <a:xfrm>
            <a:off x="5623560" y="40680643"/>
            <a:ext cx="5212080" cy="2336800"/>
          </a:xfrm>
          <a:prstGeom prst="rect">
            <a:avLst/>
          </a:prstGeom>
        </p:spPr>
        <p:txBody>
          <a:bodyPr/>
          <a:lstStyle/>
          <a:p>
            <a:endParaRPr lang="en-US"/>
          </a:p>
        </p:txBody>
      </p:sp>
      <p:sp>
        <p:nvSpPr>
          <p:cNvPr id="6" name="Slide Number Placeholder 5"/>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986332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28204163"/>
            <a:ext cx="13990320" cy="8717280"/>
          </a:xfrm>
          <a:prstGeom prst="rect">
            <a:avLst/>
          </a:prstGeom>
        </p:spPr>
        <p:txBody>
          <a:bodyPr anchor="t"/>
          <a:lstStyle>
            <a:lvl1pPr algn="l">
              <a:defRPr sz="15100" b="1" cap="all"/>
            </a:lvl1pPr>
          </a:lstStyle>
          <a:p>
            <a:r>
              <a:rPr lang="en-US" smtClean="0"/>
              <a:t>Click to edit Master title style</a:t>
            </a:r>
            <a:endParaRPr lang="en-US"/>
          </a:p>
        </p:txBody>
      </p:sp>
      <p:sp>
        <p:nvSpPr>
          <p:cNvPr id="3" name="Text Placeholder 2"/>
          <p:cNvSpPr>
            <a:spLocks noGrp="1"/>
          </p:cNvSpPr>
          <p:nvPr>
            <p:ph type="body" idx="1"/>
          </p:nvPr>
        </p:nvSpPr>
        <p:spPr>
          <a:xfrm>
            <a:off x="1300163" y="18602966"/>
            <a:ext cx="13990320" cy="9601197"/>
          </a:xfrm>
          <a:prstGeom prst="rect">
            <a:avLst/>
          </a:prstGeom>
        </p:spPr>
        <p:txBody>
          <a:bodyPr anchor="b"/>
          <a:lstStyle>
            <a:lvl1pPr marL="0" indent="0">
              <a:buNone/>
              <a:defRPr sz="7500">
                <a:solidFill>
                  <a:schemeClr val="tx1">
                    <a:tint val="75000"/>
                  </a:schemeClr>
                </a:solidFill>
              </a:defRPr>
            </a:lvl1pPr>
            <a:lvl2pPr marL="1724284" indent="0">
              <a:buNone/>
              <a:defRPr sz="6800">
                <a:solidFill>
                  <a:schemeClr val="tx1">
                    <a:tint val="75000"/>
                  </a:schemeClr>
                </a:solidFill>
              </a:defRPr>
            </a:lvl2pPr>
            <a:lvl3pPr marL="3448568" indent="0">
              <a:buNone/>
              <a:defRPr sz="6000">
                <a:solidFill>
                  <a:schemeClr val="tx1">
                    <a:tint val="75000"/>
                  </a:schemeClr>
                </a:solidFill>
              </a:defRPr>
            </a:lvl3pPr>
            <a:lvl4pPr marL="5172852" indent="0">
              <a:buNone/>
              <a:defRPr sz="5300">
                <a:solidFill>
                  <a:schemeClr val="tx1">
                    <a:tint val="75000"/>
                  </a:schemeClr>
                </a:solidFill>
              </a:defRPr>
            </a:lvl4pPr>
            <a:lvl5pPr marL="6897136" indent="0">
              <a:buNone/>
              <a:defRPr sz="5300">
                <a:solidFill>
                  <a:schemeClr val="tx1">
                    <a:tint val="75000"/>
                  </a:schemeClr>
                </a:solidFill>
              </a:defRPr>
            </a:lvl5pPr>
            <a:lvl6pPr marL="8621420" indent="0">
              <a:buNone/>
              <a:defRPr sz="5300">
                <a:solidFill>
                  <a:schemeClr val="tx1">
                    <a:tint val="75000"/>
                  </a:schemeClr>
                </a:solidFill>
              </a:defRPr>
            </a:lvl6pPr>
            <a:lvl7pPr marL="10345704" indent="0">
              <a:buNone/>
              <a:defRPr sz="5300">
                <a:solidFill>
                  <a:schemeClr val="tx1">
                    <a:tint val="75000"/>
                  </a:schemeClr>
                </a:solidFill>
              </a:defRPr>
            </a:lvl7pPr>
            <a:lvl8pPr marL="12069989" indent="0">
              <a:buNone/>
              <a:defRPr sz="5300">
                <a:solidFill>
                  <a:schemeClr val="tx1">
                    <a:tint val="75000"/>
                  </a:schemeClr>
                </a:solidFill>
              </a:defRPr>
            </a:lvl8pPr>
            <a:lvl9pPr marL="13794273" indent="0">
              <a:buNone/>
              <a:defRPr sz="5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5" name="Footer Placeholder 4"/>
          <p:cNvSpPr>
            <a:spLocks noGrp="1"/>
          </p:cNvSpPr>
          <p:nvPr>
            <p:ph type="ftr" sz="quarter" idx="11"/>
          </p:nvPr>
        </p:nvSpPr>
        <p:spPr>
          <a:xfrm>
            <a:off x="5623560" y="40680643"/>
            <a:ext cx="5212080" cy="2336800"/>
          </a:xfrm>
          <a:prstGeom prst="rect">
            <a:avLst/>
          </a:prstGeom>
        </p:spPr>
        <p:txBody>
          <a:bodyPr/>
          <a:lstStyle/>
          <a:p>
            <a:endParaRPr lang="en-US"/>
          </a:p>
        </p:txBody>
      </p:sp>
      <p:sp>
        <p:nvSpPr>
          <p:cNvPr id="6" name="Slide Number Placeholder 5"/>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209581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1757683"/>
            <a:ext cx="1481328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80186" y="65542163"/>
            <a:ext cx="13195935" cy="185389517"/>
          </a:xfrm>
          <a:prstGeom prst="rect">
            <a:avLst/>
          </a:prstGeo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950441" y="65542163"/>
            <a:ext cx="13195935" cy="185389517"/>
          </a:xfrm>
          <a:prstGeom prst="rect">
            <a:avLst/>
          </a:prstGeo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6" name="Footer Placeholder 5"/>
          <p:cNvSpPr>
            <a:spLocks noGrp="1"/>
          </p:cNvSpPr>
          <p:nvPr>
            <p:ph type="ftr" sz="quarter" idx="11"/>
          </p:nvPr>
        </p:nvSpPr>
        <p:spPr>
          <a:xfrm>
            <a:off x="5623560" y="40680643"/>
            <a:ext cx="5212080" cy="2336800"/>
          </a:xfrm>
          <a:prstGeom prst="rect">
            <a:avLst/>
          </a:prstGeom>
        </p:spPr>
        <p:txBody>
          <a:bodyPr/>
          <a:lstStyle/>
          <a:p>
            <a:endParaRPr lang="en-US"/>
          </a:p>
        </p:txBody>
      </p:sp>
      <p:sp>
        <p:nvSpPr>
          <p:cNvPr id="7" name="Slide Number Placeholder 6"/>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81722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960" y="1757683"/>
            <a:ext cx="14813280" cy="73152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9824723"/>
            <a:ext cx="7272338" cy="4094477"/>
          </a:xfrm>
          <a:prstGeom prst="rect">
            <a:avLst/>
          </a:prstGeo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smtClean="0"/>
              <a:t>Click to edit Master text styles</a:t>
            </a:r>
          </a:p>
        </p:txBody>
      </p:sp>
      <p:sp>
        <p:nvSpPr>
          <p:cNvPr id="4" name="Content Placeholder 3"/>
          <p:cNvSpPr>
            <a:spLocks noGrp="1"/>
          </p:cNvSpPr>
          <p:nvPr>
            <p:ph sz="half" idx="2"/>
          </p:nvPr>
        </p:nvSpPr>
        <p:spPr>
          <a:xfrm>
            <a:off x="822960" y="13919200"/>
            <a:ext cx="7272338" cy="25288243"/>
          </a:xfrm>
          <a:prstGeom prst="rect">
            <a:avLst/>
          </a:prstGeo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8361046" y="9824723"/>
            <a:ext cx="7275195" cy="4094477"/>
          </a:xfrm>
          <a:prstGeom prst="rect">
            <a:avLst/>
          </a:prstGeo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smtClean="0"/>
              <a:t>Click to edit Master text styles</a:t>
            </a:r>
          </a:p>
        </p:txBody>
      </p:sp>
      <p:sp>
        <p:nvSpPr>
          <p:cNvPr id="6" name="Content Placeholder 5"/>
          <p:cNvSpPr>
            <a:spLocks noGrp="1"/>
          </p:cNvSpPr>
          <p:nvPr>
            <p:ph sz="quarter" idx="4"/>
          </p:nvPr>
        </p:nvSpPr>
        <p:spPr>
          <a:xfrm>
            <a:off x="8361046" y="13919200"/>
            <a:ext cx="7275195" cy="25288243"/>
          </a:xfrm>
          <a:prstGeom prst="rect">
            <a:avLst/>
          </a:prstGeo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8" name="Footer Placeholder 7"/>
          <p:cNvSpPr>
            <a:spLocks noGrp="1"/>
          </p:cNvSpPr>
          <p:nvPr>
            <p:ph type="ftr" sz="quarter" idx="11"/>
          </p:nvPr>
        </p:nvSpPr>
        <p:spPr>
          <a:xfrm>
            <a:off x="5623560" y="40680643"/>
            <a:ext cx="5212080" cy="2336800"/>
          </a:xfrm>
          <a:prstGeom prst="rect">
            <a:avLst/>
          </a:prstGeom>
        </p:spPr>
        <p:txBody>
          <a:bodyPr/>
          <a:lstStyle/>
          <a:p>
            <a:endParaRPr lang="en-US"/>
          </a:p>
        </p:txBody>
      </p:sp>
      <p:sp>
        <p:nvSpPr>
          <p:cNvPr id="9" name="Slide Number Placeholder 8"/>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4108327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2960" y="1757683"/>
            <a:ext cx="14813280" cy="73152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4" name="Footer Placeholder 3"/>
          <p:cNvSpPr>
            <a:spLocks noGrp="1"/>
          </p:cNvSpPr>
          <p:nvPr>
            <p:ph type="ftr" sz="quarter" idx="11"/>
          </p:nvPr>
        </p:nvSpPr>
        <p:spPr>
          <a:xfrm>
            <a:off x="5623560" y="40680643"/>
            <a:ext cx="5212080" cy="2336800"/>
          </a:xfrm>
          <a:prstGeom prst="rect">
            <a:avLst/>
          </a:prstGeom>
        </p:spPr>
        <p:txBody>
          <a:bodyPr/>
          <a:lstStyle/>
          <a:p>
            <a:endParaRPr lang="en-US"/>
          </a:p>
        </p:txBody>
      </p:sp>
      <p:sp>
        <p:nvSpPr>
          <p:cNvPr id="5" name="Slide Number Placeholder 4"/>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457249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3" name="Footer Placeholder 2"/>
          <p:cNvSpPr>
            <a:spLocks noGrp="1"/>
          </p:cNvSpPr>
          <p:nvPr>
            <p:ph type="ftr" sz="quarter" idx="11"/>
          </p:nvPr>
        </p:nvSpPr>
        <p:spPr>
          <a:xfrm>
            <a:off x="5623560" y="40680643"/>
            <a:ext cx="5212080" cy="2336800"/>
          </a:xfrm>
          <a:prstGeom prst="rect">
            <a:avLst/>
          </a:prstGeom>
        </p:spPr>
        <p:txBody>
          <a:bodyPr/>
          <a:lstStyle/>
          <a:p>
            <a:endParaRPr lang="en-US"/>
          </a:p>
        </p:txBody>
      </p:sp>
      <p:sp>
        <p:nvSpPr>
          <p:cNvPr id="4" name="Slide Number Placeholder 3"/>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3353486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961" y="1747520"/>
            <a:ext cx="5414963" cy="7437120"/>
          </a:xfrm>
          <a:prstGeom prst="rect">
            <a:avLst/>
          </a:prstGeom>
        </p:spPr>
        <p:txBody>
          <a:bodyPr anchor="b"/>
          <a:lstStyle>
            <a:lvl1pPr algn="l">
              <a:defRPr sz="7500" b="1"/>
            </a:lvl1pPr>
          </a:lstStyle>
          <a:p>
            <a:r>
              <a:rPr lang="en-US" smtClean="0"/>
              <a:t>Click to edit Master title style</a:t>
            </a:r>
            <a:endParaRPr lang="en-US"/>
          </a:p>
        </p:txBody>
      </p:sp>
      <p:sp>
        <p:nvSpPr>
          <p:cNvPr id="3" name="Content Placeholder 2"/>
          <p:cNvSpPr>
            <a:spLocks noGrp="1"/>
          </p:cNvSpPr>
          <p:nvPr>
            <p:ph idx="1"/>
          </p:nvPr>
        </p:nvSpPr>
        <p:spPr>
          <a:xfrm>
            <a:off x="6435090" y="1747523"/>
            <a:ext cx="9201150" cy="37459923"/>
          </a:xfrm>
          <a:prstGeom prst="rect">
            <a:avLst/>
          </a:prstGeom>
        </p:spPr>
        <p:txBody>
          <a:bodyPr/>
          <a:lstStyle>
            <a:lvl1pPr>
              <a:defRPr sz="12100"/>
            </a:lvl1pPr>
            <a:lvl2pPr>
              <a:defRPr sz="10600"/>
            </a:lvl2pPr>
            <a:lvl3pPr>
              <a:defRPr sz="9100"/>
            </a:lvl3pPr>
            <a:lvl4pPr>
              <a:defRPr sz="7500"/>
            </a:lvl4pPr>
            <a:lvl5pPr>
              <a:defRPr sz="7500"/>
            </a:lvl5pPr>
            <a:lvl6pPr>
              <a:defRPr sz="7500"/>
            </a:lvl6pPr>
            <a:lvl7pPr>
              <a:defRPr sz="7500"/>
            </a:lvl7pPr>
            <a:lvl8pPr>
              <a:defRPr sz="7500"/>
            </a:lvl8pPr>
            <a:lvl9pPr>
              <a:defRPr sz="7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22961" y="9184643"/>
            <a:ext cx="5414963" cy="30022803"/>
          </a:xfrm>
          <a:prstGeom prst="rect">
            <a:avLst/>
          </a:prstGeo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smtClean="0"/>
              <a:t>Click to edit Master text styles</a:t>
            </a:r>
          </a:p>
        </p:txBody>
      </p:sp>
      <p:sp>
        <p:nvSpPr>
          <p:cNvPr id="5" name="Date Placeholder 4"/>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6" name="Footer Placeholder 5"/>
          <p:cNvSpPr>
            <a:spLocks noGrp="1"/>
          </p:cNvSpPr>
          <p:nvPr>
            <p:ph type="ftr" sz="quarter" idx="11"/>
          </p:nvPr>
        </p:nvSpPr>
        <p:spPr>
          <a:xfrm>
            <a:off x="5623560" y="40680643"/>
            <a:ext cx="5212080" cy="2336800"/>
          </a:xfrm>
          <a:prstGeom prst="rect">
            <a:avLst/>
          </a:prstGeom>
        </p:spPr>
        <p:txBody>
          <a:bodyPr/>
          <a:lstStyle/>
          <a:p>
            <a:endParaRPr lang="en-US"/>
          </a:p>
        </p:txBody>
      </p:sp>
      <p:sp>
        <p:nvSpPr>
          <p:cNvPr id="7" name="Slide Number Placeholder 6"/>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3332413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118" y="30723840"/>
            <a:ext cx="9875520" cy="3627123"/>
          </a:xfrm>
          <a:prstGeom prst="rect">
            <a:avLst/>
          </a:prstGeom>
        </p:spPr>
        <p:txBody>
          <a:bodyPr anchor="b"/>
          <a:lstStyle>
            <a:lvl1pPr algn="l">
              <a:defRPr sz="7500" b="1"/>
            </a:lvl1pPr>
          </a:lstStyle>
          <a:p>
            <a:r>
              <a:rPr lang="en-US" smtClean="0"/>
              <a:t>Click to edit Master title style</a:t>
            </a:r>
            <a:endParaRPr lang="en-US"/>
          </a:p>
        </p:txBody>
      </p:sp>
      <p:sp>
        <p:nvSpPr>
          <p:cNvPr id="3" name="Picture Placeholder 2"/>
          <p:cNvSpPr>
            <a:spLocks noGrp="1"/>
          </p:cNvSpPr>
          <p:nvPr>
            <p:ph type="pic" idx="1"/>
          </p:nvPr>
        </p:nvSpPr>
        <p:spPr>
          <a:xfrm>
            <a:off x="3226118" y="3921760"/>
            <a:ext cx="9875520" cy="26334720"/>
          </a:xfrm>
          <a:prstGeom prst="rect">
            <a:avLst/>
          </a:prstGeom>
        </p:spPr>
        <p:txBody>
          <a:bodyPr/>
          <a:lstStyle>
            <a:lvl1pPr marL="0" indent="0">
              <a:buNone/>
              <a:defRPr sz="12100"/>
            </a:lvl1pPr>
            <a:lvl2pPr marL="1724284" indent="0">
              <a:buNone/>
              <a:defRPr sz="10600"/>
            </a:lvl2pPr>
            <a:lvl3pPr marL="3448568" indent="0">
              <a:buNone/>
              <a:defRPr sz="9100"/>
            </a:lvl3pPr>
            <a:lvl4pPr marL="5172852" indent="0">
              <a:buNone/>
              <a:defRPr sz="7500"/>
            </a:lvl4pPr>
            <a:lvl5pPr marL="6897136" indent="0">
              <a:buNone/>
              <a:defRPr sz="7500"/>
            </a:lvl5pPr>
            <a:lvl6pPr marL="8621420" indent="0">
              <a:buNone/>
              <a:defRPr sz="7500"/>
            </a:lvl6pPr>
            <a:lvl7pPr marL="10345704" indent="0">
              <a:buNone/>
              <a:defRPr sz="7500"/>
            </a:lvl7pPr>
            <a:lvl8pPr marL="12069989" indent="0">
              <a:buNone/>
              <a:defRPr sz="7500"/>
            </a:lvl8pPr>
            <a:lvl9pPr marL="13794273" indent="0">
              <a:buNone/>
              <a:defRPr sz="7500"/>
            </a:lvl9pPr>
          </a:lstStyle>
          <a:p>
            <a:endParaRPr lang="en-US"/>
          </a:p>
        </p:txBody>
      </p:sp>
      <p:sp>
        <p:nvSpPr>
          <p:cNvPr id="4" name="Text Placeholder 3"/>
          <p:cNvSpPr>
            <a:spLocks noGrp="1"/>
          </p:cNvSpPr>
          <p:nvPr>
            <p:ph type="body" sz="half" idx="2"/>
          </p:nvPr>
        </p:nvSpPr>
        <p:spPr>
          <a:xfrm>
            <a:off x="3226118" y="34350963"/>
            <a:ext cx="9875520" cy="5151117"/>
          </a:xfrm>
          <a:prstGeom prst="rect">
            <a:avLst/>
          </a:prstGeo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smtClean="0"/>
              <a:t>Click to edit Master text styles</a:t>
            </a:r>
          </a:p>
        </p:txBody>
      </p:sp>
      <p:sp>
        <p:nvSpPr>
          <p:cNvPr id="5" name="Date Placeholder 4"/>
          <p:cNvSpPr>
            <a:spLocks noGrp="1"/>
          </p:cNvSpPr>
          <p:nvPr>
            <p:ph type="dt" sz="half" idx="10"/>
          </p:nvPr>
        </p:nvSpPr>
        <p:spPr>
          <a:xfrm>
            <a:off x="822960" y="40680643"/>
            <a:ext cx="3840480" cy="2336800"/>
          </a:xfrm>
          <a:prstGeom prst="rect">
            <a:avLst/>
          </a:prstGeom>
        </p:spPr>
        <p:txBody>
          <a:bodyPr/>
          <a:lstStyle/>
          <a:p>
            <a:fld id="{389D68E1-6AE0-EC48-8593-9810DC2564BE}" type="datetimeFigureOut">
              <a:rPr lang="en-US" smtClean="0"/>
              <a:t>7/26/11</a:t>
            </a:fld>
            <a:endParaRPr lang="en-US"/>
          </a:p>
        </p:txBody>
      </p:sp>
      <p:sp>
        <p:nvSpPr>
          <p:cNvPr id="6" name="Footer Placeholder 5"/>
          <p:cNvSpPr>
            <a:spLocks noGrp="1"/>
          </p:cNvSpPr>
          <p:nvPr>
            <p:ph type="ftr" sz="quarter" idx="11"/>
          </p:nvPr>
        </p:nvSpPr>
        <p:spPr>
          <a:xfrm>
            <a:off x="5623560" y="40680643"/>
            <a:ext cx="5212080" cy="2336800"/>
          </a:xfrm>
          <a:prstGeom prst="rect">
            <a:avLst/>
          </a:prstGeom>
        </p:spPr>
        <p:txBody>
          <a:bodyPr/>
          <a:lstStyle/>
          <a:p>
            <a:endParaRPr lang="en-US"/>
          </a:p>
        </p:txBody>
      </p:sp>
      <p:sp>
        <p:nvSpPr>
          <p:cNvPr id="7" name="Slide Number Placeholder 6"/>
          <p:cNvSpPr>
            <a:spLocks noGrp="1"/>
          </p:cNvSpPr>
          <p:nvPr>
            <p:ph type="sldNum" sz="quarter" idx="12"/>
          </p:nvPr>
        </p:nvSpPr>
        <p:spPr>
          <a:xfrm>
            <a:off x="11795760" y="40680643"/>
            <a:ext cx="3840480" cy="2336800"/>
          </a:xfrm>
          <a:prstGeom prst="rect">
            <a:avLst/>
          </a:prstGeom>
        </p:spPr>
        <p:txBody>
          <a:bodyPr/>
          <a:lstStyle/>
          <a:p>
            <a:fld id="{BB76BC70-4AC2-4740-8AA3-80134D0A3DD2}" type="slidenum">
              <a:rPr lang="en-US" smtClean="0"/>
              <a:t>‹#›</a:t>
            </a:fld>
            <a:endParaRPr lang="en-US"/>
          </a:p>
        </p:txBody>
      </p:sp>
    </p:spTree>
    <p:extLst>
      <p:ext uri="{BB962C8B-B14F-4D97-AF65-F5344CB8AC3E}">
        <p14:creationId xmlns:p14="http://schemas.microsoft.com/office/powerpoint/2010/main" val="383888813"/>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4.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jpg"/><Relationship Id="rId15" Type="http://schemas.openxmlformats.org/officeDocument/2006/relationships/image" Target="../media/image3.jpeg"/><Relationship Id="rId16" Type="http://schemas.openxmlformats.org/officeDocument/2006/relationships/hyperlink" Target="http://www.cornell.edu" TargetMode="External"/><Relationship Id="rId17" Type="http://schemas.openxmlformats.org/officeDocument/2006/relationships/hyperlink" Target="http://www.chess.cornell.edu/" TargetMode="External"/><Relationship Id="rId18" Type="http://schemas.openxmlformats.org/officeDocument/2006/relationships/hyperlink" Target="http://www.classe.cornell.edu" TargetMode="External"/><Relationship Id="rId19" Type="http://schemas.openxmlformats.org/officeDocument/2006/relationships/hyperlink" Target="http://www.nsf.gov/"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RED 36in Header.png"/>
          <p:cNvPicPr>
            <a:picLocks noChangeAspect="1"/>
          </p:cNvPicPr>
          <p:nvPr userDrawn="1"/>
        </p:nvPicPr>
        <p:blipFill>
          <a:blip r:embed="rId13"/>
          <a:stretch>
            <a:fillRect/>
          </a:stretch>
        </p:blipFill>
        <p:spPr>
          <a:xfrm>
            <a:off x="0" y="3163"/>
            <a:ext cx="16459200" cy="1570302"/>
          </a:xfrm>
          <a:prstGeom prst="rect">
            <a:avLst/>
          </a:prstGeom>
        </p:spPr>
      </p:pic>
      <p:pic>
        <p:nvPicPr>
          <p:cNvPr id="8" name="Picture 7" descr="IPAC11 Logo.jpg"/>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059939" y="1684204"/>
            <a:ext cx="2204250" cy="1138710"/>
          </a:xfrm>
          <a:prstGeom prst="rect">
            <a:avLst/>
          </a:prstGeom>
        </p:spPr>
      </p:pic>
      <p:sp>
        <p:nvSpPr>
          <p:cNvPr id="9" name="TextBox 8"/>
          <p:cNvSpPr txBox="1"/>
          <p:nvPr userDrawn="1"/>
        </p:nvSpPr>
        <p:spPr>
          <a:xfrm>
            <a:off x="10975825" y="437903"/>
            <a:ext cx="5165490" cy="646331"/>
          </a:xfrm>
          <a:prstGeom prst="rect">
            <a:avLst/>
          </a:prstGeom>
          <a:noFill/>
        </p:spPr>
        <p:txBody>
          <a:bodyPr wrap="square" rtlCol="0">
            <a:spAutoFit/>
          </a:bodyPr>
          <a:lstStyle/>
          <a:p>
            <a:pPr algn="r"/>
            <a:r>
              <a:rPr lang="en-US" sz="1800" b="1" dirty="0" smtClean="0">
                <a:solidFill>
                  <a:schemeClr val="bg1"/>
                </a:solidFill>
              </a:rPr>
              <a:t>2</a:t>
            </a:r>
            <a:r>
              <a:rPr lang="en-US" sz="1800" b="1" baseline="30000" dirty="0" smtClean="0">
                <a:solidFill>
                  <a:schemeClr val="bg1"/>
                </a:solidFill>
              </a:rPr>
              <a:t>nd</a:t>
            </a:r>
            <a:r>
              <a:rPr lang="en-US" sz="1800" b="1" baseline="0" dirty="0" smtClean="0">
                <a:solidFill>
                  <a:schemeClr val="bg1"/>
                </a:solidFill>
              </a:rPr>
              <a:t> International Particle Accelerator Conference</a:t>
            </a:r>
          </a:p>
          <a:p>
            <a:pPr algn="r"/>
            <a:r>
              <a:rPr lang="en-US" sz="1800" b="1" baseline="0" dirty="0" smtClean="0">
                <a:solidFill>
                  <a:schemeClr val="bg1"/>
                </a:solidFill>
              </a:rPr>
              <a:t>September 4–9, 2011, San </a:t>
            </a:r>
            <a:r>
              <a:rPr lang="en-US" sz="1800" b="1" baseline="0" dirty="0" err="1" smtClean="0">
                <a:solidFill>
                  <a:schemeClr val="bg1"/>
                </a:solidFill>
              </a:rPr>
              <a:t>Sebastián</a:t>
            </a:r>
            <a:r>
              <a:rPr lang="en-US" sz="1800" b="1" baseline="0" dirty="0" smtClean="0">
                <a:solidFill>
                  <a:schemeClr val="bg1"/>
                </a:solidFill>
              </a:rPr>
              <a:t>, Spain</a:t>
            </a:r>
            <a:endParaRPr lang="en-US" sz="1800" b="1" dirty="0">
              <a:solidFill>
                <a:schemeClr val="bg1"/>
              </a:solidFill>
            </a:endParaRPr>
          </a:p>
        </p:txBody>
      </p:sp>
      <p:pic>
        <p:nvPicPr>
          <p:cNvPr id="10" name="Picture 9" descr="NSF Logo"/>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64736" y="42351753"/>
            <a:ext cx="1315555" cy="1311150"/>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5"/>
          <p:cNvSpPr txBox="1">
            <a:spLocks noChangeArrowheads="1"/>
          </p:cNvSpPr>
          <p:nvPr userDrawn="1"/>
        </p:nvSpPr>
        <p:spPr bwMode="auto">
          <a:xfrm>
            <a:off x="1797995" y="42767498"/>
            <a:ext cx="12726368"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ctr"/>
            <a:r>
              <a:rPr lang="en-US" sz="1400" dirty="0" smtClean="0"/>
              <a:t>LEPP, the </a:t>
            </a:r>
            <a:r>
              <a:rPr lang="en-US" sz="1400" dirty="0" smtClean="0">
                <a:hlinkClick r:id="rId16"/>
              </a:rPr>
              <a:t>Cornell University</a:t>
            </a:r>
            <a:r>
              <a:rPr lang="en-US" sz="1400" dirty="0" smtClean="0"/>
              <a:t> Laboratory for Elementary-Particle Physics, and </a:t>
            </a:r>
            <a:r>
              <a:rPr lang="en-US" sz="1400" dirty="0" smtClean="0">
                <a:hlinkClick r:id="rId17"/>
              </a:rPr>
              <a:t>CHESS</a:t>
            </a:r>
            <a:r>
              <a:rPr lang="en-US" sz="1400" dirty="0" smtClean="0"/>
              <a:t> resources have merged and a new lab, </a:t>
            </a:r>
            <a:r>
              <a:rPr lang="en-US" sz="1400" dirty="0" smtClean="0">
                <a:hlinkClick r:id="rId18"/>
              </a:rPr>
              <a:t>(CLASSE)</a:t>
            </a:r>
            <a:r>
              <a:rPr lang="en-US" sz="1400" dirty="0" smtClean="0"/>
              <a:t>, has formed. CLASSE develops and operates facilities and provides infrastructure for the study of beams and accelerators, photon science, particle physics and the early universe, serving students, the public and scientists from Cornell and elsewhere. LEPP's primary source of support is the </a:t>
            </a:r>
            <a:r>
              <a:rPr lang="en-US" sz="1400" dirty="0" smtClean="0">
                <a:hlinkClick r:id="rId19"/>
              </a:rPr>
              <a:t>National Science Foundation</a:t>
            </a:r>
            <a:r>
              <a:rPr lang="en-US" sz="1400" dirty="0" smtClean="0"/>
              <a:t>. </a:t>
            </a:r>
            <a:endParaRPr lang="en-US" sz="1400" dirty="0"/>
          </a:p>
        </p:txBody>
      </p:sp>
      <p:pic>
        <p:nvPicPr>
          <p:cNvPr id="12" name="Picture 11" descr="CU SEAL SIMPLE BLACK.png"/>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4644955" y="42347471"/>
            <a:ext cx="1315432" cy="1315432"/>
          </a:xfrm>
          <a:prstGeom prst="rect">
            <a:avLst/>
          </a:prstGeom>
        </p:spPr>
      </p:pic>
    </p:spTree>
    <p:extLst>
      <p:ext uri="{BB962C8B-B14F-4D97-AF65-F5344CB8AC3E}">
        <p14:creationId xmlns:p14="http://schemas.microsoft.com/office/powerpoint/2010/main" val="1430016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724284"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mn-lt"/>
          <a:ea typeface="+mn-ea"/>
          <a:cs typeface="+mn-cs"/>
        </a:defRPr>
      </a:lvl1pPr>
      <a:lvl2pPr marL="2801962" indent="-1077678" algn="l" defTabSz="1724284" rtl="0" eaLnBrk="1" latinLnBrk="0" hangingPunct="1">
        <a:spcBef>
          <a:spcPct val="20000"/>
        </a:spcBef>
        <a:buFont typeface="Arial"/>
        <a:buChar char="–"/>
        <a:defRPr sz="10600" kern="1200">
          <a:solidFill>
            <a:schemeClr val="tx1"/>
          </a:solidFill>
          <a:latin typeface="+mn-lt"/>
          <a:ea typeface="+mn-ea"/>
          <a:cs typeface="+mn-cs"/>
        </a:defRPr>
      </a:lvl2pPr>
      <a:lvl3pPr marL="4310710" indent="-862142" algn="l" defTabSz="1724284" rtl="0" eaLnBrk="1" latinLnBrk="0" hangingPunct="1">
        <a:spcBef>
          <a:spcPct val="20000"/>
        </a:spcBef>
        <a:buFont typeface="Arial"/>
        <a:buChar char="•"/>
        <a:defRPr sz="9100" kern="1200">
          <a:solidFill>
            <a:schemeClr val="tx1"/>
          </a:solidFill>
          <a:latin typeface="+mn-lt"/>
          <a:ea typeface="+mn-ea"/>
          <a:cs typeface="+mn-cs"/>
        </a:defRPr>
      </a:lvl3pPr>
      <a:lvl4pPr marL="6034994" indent="-862142" algn="l" defTabSz="1724284" rtl="0" eaLnBrk="1" latinLnBrk="0" hangingPunct="1">
        <a:spcBef>
          <a:spcPct val="20000"/>
        </a:spcBef>
        <a:buFont typeface="Arial"/>
        <a:buChar char="–"/>
        <a:defRPr sz="7500" kern="1200">
          <a:solidFill>
            <a:schemeClr val="tx1"/>
          </a:solidFill>
          <a:latin typeface="+mn-lt"/>
          <a:ea typeface="+mn-ea"/>
          <a:cs typeface="+mn-cs"/>
        </a:defRPr>
      </a:lvl4pPr>
      <a:lvl5pPr marL="7759278" indent="-862142" algn="l" defTabSz="1724284" rtl="0" eaLnBrk="1" latinLnBrk="0" hangingPunct="1">
        <a:spcBef>
          <a:spcPct val="20000"/>
        </a:spcBef>
        <a:buFont typeface="Arial"/>
        <a:buChar char="»"/>
        <a:defRPr sz="7500" kern="1200">
          <a:solidFill>
            <a:schemeClr val="tx1"/>
          </a:solidFill>
          <a:latin typeface="+mn-lt"/>
          <a:ea typeface="+mn-ea"/>
          <a:cs typeface="+mn-cs"/>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6579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0</Words>
  <Application>Microsoft Macintosh PowerPoint</Application>
  <PresentationFormat>Custom</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Manager/>
  <Company>LEPP</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Jeanne Butler</dc:creator>
  <cp:keywords/>
  <dc:description/>
  <cp:lastModifiedBy>Jeanne Butler</cp:lastModifiedBy>
  <cp:revision>1</cp:revision>
  <dcterms:created xsi:type="dcterms:W3CDTF">2011-07-26T18:59:01Z</dcterms:created>
  <dcterms:modified xsi:type="dcterms:W3CDTF">2011-07-26T19:01:55Z</dcterms:modified>
  <cp:category/>
</cp:coreProperties>
</file>