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0"/>
  </p:notesMasterIdLst>
  <p:handoutMasterIdLst>
    <p:handoutMasterId r:id="rId21"/>
  </p:handout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5760" cy="456839"/>
          </a:xfrm>
          <a:prstGeom prst="rect">
            <a:avLst/>
          </a:prstGeom>
          <a:noFill/>
          <a:ln>
            <a:noFill/>
          </a:ln>
        </p:spPr>
        <p:txBody>
          <a:bodyPr vert="horz" lIns="90000" tIns="45000" rIns="90000" bIns="45000" compatLnSpc="1"/>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400"/>
            </a:pPr>
            <a:endParaRPr lang="en-US" sz="1400" b="0" i="0" u="none" strike="noStrike" baseline="0">
              <a:ln>
                <a:noFill/>
              </a:ln>
              <a:solidFill>
                <a:srgbClr val="000000"/>
              </a:solidFill>
              <a:latin typeface="Arial" pitchFamily="34"/>
              <a:ea typeface="ＭＳ Ｐゴシック" pitchFamily="34"/>
              <a:cs typeface="ＭＳ Ｐゴシック" pitchFamily="34"/>
            </a:endParaRPr>
          </a:p>
        </p:txBody>
      </p:sp>
      <p:sp>
        <p:nvSpPr>
          <p:cNvPr id="3" name="Date Placeholder 2"/>
          <p:cNvSpPr txBox="1">
            <a:spLocks noGrp="1"/>
          </p:cNvSpPr>
          <p:nvPr>
            <p:ph type="dt" sz="quarter" idx="1"/>
          </p:nvPr>
        </p:nvSpPr>
        <p:spPr>
          <a:xfrm>
            <a:off x="3881880" y="0"/>
            <a:ext cx="2975760" cy="456839"/>
          </a:xfrm>
          <a:prstGeom prst="rect">
            <a:avLst/>
          </a:prstGeom>
          <a:noFill/>
          <a:ln>
            <a:noFill/>
          </a:ln>
        </p:spPr>
        <p:txBody>
          <a:bodyPr vert="horz" lIns="90000" tIns="45000" rIns="90000" bIns="45000" compatLnSpc="1"/>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0">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400"/>
            </a:pPr>
            <a:fld id="{061076FD-02DA-4F7F-9A3C-0C0398F0FA23}" type="datetimeFigureOut">
              <a:t>9/28/2011</a:t>
            </a:fld>
            <a:endParaRPr lang="en-US" sz="1400" b="0" i="0" u="none" strike="noStrike" baseline="0">
              <a:ln>
                <a:noFill/>
              </a:ln>
              <a:solidFill>
                <a:srgbClr val="000000"/>
              </a:solidFill>
              <a:latin typeface="Arial" pitchFamily="34"/>
              <a:ea typeface="ＭＳ Ｐゴシック" pitchFamily="34"/>
              <a:cs typeface="ＭＳ Ｐゴシック" pitchFamily="34"/>
            </a:endParaRPr>
          </a:p>
        </p:txBody>
      </p:sp>
      <p:sp>
        <p:nvSpPr>
          <p:cNvPr id="4" name="Footer Placeholder 3"/>
          <p:cNvSpPr txBox="1">
            <a:spLocks noGrp="1"/>
          </p:cNvSpPr>
          <p:nvPr>
            <p:ph type="ftr" sz="quarter" idx="2"/>
          </p:nvPr>
        </p:nvSpPr>
        <p:spPr>
          <a:xfrm>
            <a:off x="0" y="8686800"/>
            <a:ext cx="2975760" cy="456839"/>
          </a:xfrm>
          <a:prstGeom prst="rect">
            <a:avLst/>
          </a:prstGeom>
          <a:noFill/>
          <a:ln>
            <a:noFill/>
          </a:ln>
        </p:spPr>
        <p:txBody>
          <a:bodyPr vert="horz" lIns="90000" tIns="45000" rIns="90000" bIns="45000" anchor="b" compatLnSpc="1"/>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400"/>
            </a:pPr>
            <a:endParaRPr lang="en-US" sz="1400" b="0" i="0" u="none" strike="noStrike" baseline="0">
              <a:ln>
                <a:noFill/>
              </a:ln>
              <a:solidFill>
                <a:srgbClr val="000000"/>
              </a:solidFill>
              <a:latin typeface="Arial" pitchFamily="34"/>
              <a:ea typeface="ＭＳ Ｐゴシック" pitchFamily="34"/>
              <a:cs typeface="ＭＳ Ｐゴシック" pitchFamily="34"/>
            </a:endParaRPr>
          </a:p>
        </p:txBody>
      </p:sp>
      <p:sp>
        <p:nvSpPr>
          <p:cNvPr id="5" name="Slide Number Placeholder 4"/>
          <p:cNvSpPr txBox="1">
            <a:spLocks noGrp="1"/>
          </p:cNvSpPr>
          <p:nvPr>
            <p:ph type="sldNum" sz="quarter" idx="3"/>
          </p:nvPr>
        </p:nvSpPr>
        <p:spPr>
          <a:xfrm>
            <a:off x="3881880" y="8686800"/>
            <a:ext cx="2975760" cy="456839"/>
          </a:xfrm>
          <a:prstGeom prst="rect">
            <a:avLst/>
          </a:prstGeom>
          <a:noFill/>
          <a:ln>
            <a:noFill/>
          </a:ln>
        </p:spPr>
        <p:txBody>
          <a:bodyPr vert="horz" lIns="90000" tIns="45000" rIns="90000" bIns="45000" anchor="b" compatLnSpc="1"/>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0">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400"/>
            </a:pPr>
            <a:fld id="{18B4902E-A46D-4AD2-84AB-139AC74C3DA5}" type="slidenum">
              <a:t>‹#›</a:t>
            </a:fld>
            <a:endParaRPr lang="en-US" sz="1400" b="0" i="0" u="none" strike="noStrike" baseline="0">
              <a:ln>
                <a:noFill/>
              </a:ln>
              <a:solidFill>
                <a:srgbClr val="000000"/>
              </a:solidFill>
              <a:latin typeface="Arial" pitchFamily="34"/>
              <a:ea typeface="ＭＳ Ｐゴシック" pitchFamily="34"/>
              <a:cs typeface="ＭＳ Ｐゴシック" pitchFamily="34"/>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a:spLocks noMove="1" noResize="1"/>
          </p:cNvSpPr>
          <p:nvPr/>
        </p:nvSpPr>
        <p:spPr>
          <a:xfrm>
            <a:off x="0" y="0"/>
            <a:ext cx="6858000" cy="9144000"/>
          </a:xfrm>
          <a:prstGeom prst="rect">
            <a:avLst/>
          </a:prstGeom>
          <a:solidFill>
            <a:srgbClr val="FFFFFF"/>
          </a:solidFill>
          <a:ln>
            <a:noFill/>
            <a:prstDash val="solid"/>
          </a:ln>
        </p:spPr>
        <p:txBody>
          <a:bodyPr vert="horz" lIns="0" tIns="0" rIns="0" bIns="0" anchor="ctr" anchorCtr="1" compatLnSpc="0"/>
          <a:lstStyle/>
          <a:p>
            <a:pPr lvl="0" rtl="0" hangingPunct="0">
              <a:buNone/>
              <a:tabLst/>
            </a:pPr>
            <a:endParaRPr lang="en-US" sz="2400">
              <a:latin typeface="Times New Roman" pitchFamily="18"/>
              <a:ea typeface="Arial Unicode MS" pitchFamily="2"/>
              <a:cs typeface="Tahoma" pitchFamily="2"/>
            </a:endParaRPr>
          </a:p>
        </p:txBody>
      </p:sp>
      <p:sp>
        <p:nvSpPr>
          <p:cNvPr id="3" name="Freeform 2"/>
          <p:cNvSpPr/>
          <p:nvPr/>
        </p:nvSpPr>
        <p:spPr>
          <a:xfrm>
            <a:off x="0" y="0"/>
            <a:ext cx="6858000" cy="914400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90000" tIns="46800" rIns="90000" bIns="46800" anchor="ctr" anchorCtr="0" compatLnSpc="0"/>
          <a:lstStyle/>
          <a:p>
            <a:pPr lvl="0" rtl="0" hangingPunct="0">
              <a:buNone/>
              <a:tabLst/>
            </a:pPr>
            <a:endParaRPr lang="en-US" sz="2400">
              <a:latin typeface="Times New Roman" pitchFamily="18"/>
              <a:ea typeface="Arial Unicode MS" pitchFamily="2"/>
              <a:cs typeface="Tahoma" pitchFamily="2"/>
            </a:endParaRPr>
          </a:p>
        </p:txBody>
      </p:sp>
      <p:sp>
        <p:nvSpPr>
          <p:cNvPr id="4" name="Freeform 3"/>
          <p:cNvSpPr/>
          <p:nvPr/>
        </p:nvSpPr>
        <p:spPr>
          <a:xfrm>
            <a:off x="0" y="0"/>
            <a:ext cx="6858000" cy="914400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90000" tIns="46800" rIns="90000" bIns="46800" anchor="ctr" anchorCtr="0" compatLnSpc="0"/>
          <a:lstStyle/>
          <a:p>
            <a:pPr lvl="0" rtl="0" hangingPunct="0">
              <a:buNone/>
              <a:tabLst/>
            </a:pPr>
            <a:endParaRPr lang="en-US" sz="2400">
              <a:latin typeface="Times New Roman" pitchFamily="18"/>
              <a:ea typeface="Arial Unicode MS" pitchFamily="2"/>
              <a:cs typeface="Tahoma" pitchFamily="2"/>
            </a:endParaRPr>
          </a:p>
        </p:txBody>
      </p:sp>
      <p:sp>
        <p:nvSpPr>
          <p:cNvPr id="5" name="Freeform 4"/>
          <p:cNvSpPr/>
          <p:nvPr/>
        </p:nvSpPr>
        <p:spPr>
          <a:xfrm>
            <a:off x="0" y="0"/>
            <a:ext cx="6858000" cy="914400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90000" tIns="46800" rIns="90000" bIns="46800" anchor="ctr" anchorCtr="0" compatLnSpc="0"/>
          <a:lstStyle/>
          <a:p>
            <a:pPr lvl="0" rtl="0" hangingPunct="0">
              <a:buNone/>
              <a:tabLst/>
            </a:pPr>
            <a:endParaRPr lang="en-US" sz="2400">
              <a:latin typeface="Times New Roman" pitchFamily="18"/>
              <a:ea typeface="Arial Unicode MS" pitchFamily="2"/>
              <a:cs typeface="Tahoma" pitchFamily="2"/>
            </a:endParaRPr>
          </a:p>
        </p:txBody>
      </p:sp>
      <p:sp>
        <p:nvSpPr>
          <p:cNvPr id="6" name="Freeform 5"/>
          <p:cNvSpPr/>
          <p:nvPr/>
        </p:nvSpPr>
        <p:spPr>
          <a:xfrm>
            <a:off x="0" y="0"/>
            <a:ext cx="6858000" cy="914400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90000" tIns="46800" rIns="90000" bIns="46800" anchor="ctr" anchorCtr="0" compatLnSpc="0"/>
          <a:lstStyle/>
          <a:p>
            <a:pPr lvl="0" rtl="0" hangingPunct="0">
              <a:buNone/>
              <a:tabLst/>
            </a:pPr>
            <a:endParaRPr lang="en-US" sz="2400">
              <a:latin typeface="Times New Roman" pitchFamily="18"/>
              <a:ea typeface="Arial Unicode MS" pitchFamily="2"/>
              <a:cs typeface="Tahoma" pitchFamily="2"/>
            </a:endParaRPr>
          </a:p>
        </p:txBody>
      </p:sp>
      <p:sp>
        <p:nvSpPr>
          <p:cNvPr id="7" name="Freeform 6"/>
          <p:cNvSpPr/>
          <p:nvPr/>
        </p:nvSpPr>
        <p:spPr>
          <a:xfrm>
            <a:off x="0" y="0"/>
            <a:ext cx="6858000" cy="914400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90000" tIns="46800" rIns="90000" bIns="46800" anchor="ctr" anchorCtr="0" compatLnSpc="0"/>
          <a:lstStyle/>
          <a:p>
            <a:pPr lvl="0" rtl="0" hangingPunct="0">
              <a:buNone/>
              <a:tabLst/>
            </a:pPr>
            <a:endParaRPr lang="en-US" sz="2400">
              <a:latin typeface="Times New Roman" pitchFamily="18"/>
              <a:ea typeface="Arial Unicode MS" pitchFamily="2"/>
              <a:cs typeface="Tahoma" pitchFamily="2"/>
            </a:endParaRPr>
          </a:p>
        </p:txBody>
      </p:sp>
      <p:sp>
        <p:nvSpPr>
          <p:cNvPr id="8" name="Freeform 7"/>
          <p:cNvSpPr/>
          <p:nvPr/>
        </p:nvSpPr>
        <p:spPr>
          <a:xfrm>
            <a:off x="0" y="0"/>
            <a:ext cx="6858000" cy="914400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90000" tIns="46800" rIns="90000" bIns="46800" anchor="ctr" anchorCtr="0" compatLnSpc="0"/>
          <a:lstStyle/>
          <a:p>
            <a:pPr lvl="0" rtl="0" hangingPunct="0">
              <a:buNone/>
              <a:tabLst/>
            </a:pPr>
            <a:endParaRPr lang="en-US" sz="2400">
              <a:latin typeface="Times New Roman" pitchFamily="18"/>
              <a:ea typeface="Arial Unicode MS" pitchFamily="2"/>
              <a:cs typeface="Tahoma" pitchFamily="2"/>
            </a:endParaRPr>
          </a:p>
        </p:txBody>
      </p:sp>
      <p:sp>
        <p:nvSpPr>
          <p:cNvPr id="9" name="Freeform 8"/>
          <p:cNvSpPr/>
          <p:nvPr/>
        </p:nvSpPr>
        <p:spPr>
          <a:xfrm>
            <a:off x="0" y="0"/>
            <a:ext cx="6858000" cy="914400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90000" tIns="46800" rIns="90000" bIns="46800" anchor="ctr" anchorCtr="0" compatLnSpc="0"/>
          <a:lstStyle/>
          <a:p>
            <a:pPr lvl="0" rtl="0" hangingPunct="0">
              <a:buNone/>
              <a:tabLst/>
            </a:pPr>
            <a:endParaRPr lang="en-US" sz="2400">
              <a:latin typeface="Times New Roman" pitchFamily="18"/>
              <a:ea typeface="Arial Unicode MS" pitchFamily="2"/>
              <a:cs typeface="Tahoma" pitchFamily="2"/>
            </a:endParaRPr>
          </a:p>
        </p:txBody>
      </p:sp>
      <p:sp>
        <p:nvSpPr>
          <p:cNvPr id="10" name="Freeform 9"/>
          <p:cNvSpPr/>
          <p:nvPr/>
        </p:nvSpPr>
        <p:spPr>
          <a:xfrm>
            <a:off x="0" y="0"/>
            <a:ext cx="6858000" cy="914400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90000" tIns="46800" rIns="90000" bIns="46800" anchor="ctr" anchorCtr="0" compatLnSpc="0"/>
          <a:lstStyle/>
          <a:p>
            <a:pPr lvl="0" rtl="0" hangingPunct="0">
              <a:buNone/>
              <a:tabLst/>
            </a:pPr>
            <a:endParaRPr lang="en-US" sz="2400">
              <a:latin typeface="Times New Roman" pitchFamily="18"/>
              <a:ea typeface="Arial Unicode MS" pitchFamily="2"/>
              <a:cs typeface="Tahoma" pitchFamily="2"/>
            </a:endParaRPr>
          </a:p>
        </p:txBody>
      </p:sp>
      <p:sp>
        <p:nvSpPr>
          <p:cNvPr id="11" name="Freeform 10"/>
          <p:cNvSpPr/>
          <p:nvPr/>
        </p:nvSpPr>
        <p:spPr>
          <a:xfrm>
            <a:off x="0" y="0"/>
            <a:ext cx="6858000" cy="914400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90000" tIns="46800" rIns="90000" bIns="46800" anchor="ctr" anchorCtr="0" compatLnSpc="0"/>
          <a:lstStyle/>
          <a:p>
            <a:pPr lvl="0" rtl="0" hangingPunct="0">
              <a:buNone/>
              <a:tabLst/>
            </a:pPr>
            <a:endParaRPr lang="en-US" sz="2400">
              <a:latin typeface="Times New Roman" pitchFamily="18"/>
              <a:ea typeface="Arial Unicode MS" pitchFamily="2"/>
              <a:cs typeface="Tahoma" pitchFamily="2"/>
            </a:endParaRPr>
          </a:p>
        </p:txBody>
      </p:sp>
      <p:sp>
        <p:nvSpPr>
          <p:cNvPr id="12" name="Freeform 11"/>
          <p:cNvSpPr/>
          <p:nvPr/>
        </p:nvSpPr>
        <p:spPr>
          <a:xfrm>
            <a:off x="0" y="0"/>
            <a:ext cx="6858000" cy="914400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90000" tIns="46800" rIns="90000" bIns="46800" anchor="ctr" anchorCtr="0" compatLnSpc="0"/>
          <a:lstStyle/>
          <a:p>
            <a:pPr lvl="0" rtl="0" hangingPunct="0">
              <a:buNone/>
              <a:tabLst/>
            </a:pPr>
            <a:endParaRPr lang="en-US" sz="2400">
              <a:latin typeface="Times New Roman" pitchFamily="18"/>
              <a:ea typeface="Arial Unicode MS" pitchFamily="2"/>
              <a:cs typeface="Tahoma" pitchFamily="2"/>
            </a:endParaRPr>
          </a:p>
        </p:txBody>
      </p:sp>
      <p:sp>
        <p:nvSpPr>
          <p:cNvPr id="13" name="Freeform 12"/>
          <p:cNvSpPr/>
          <p:nvPr/>
        </p:nvSpPr>
        <p:spPr>
          <a:xfrm>
            <a:off x="0" y="0"/>
            <a:ext cx="6858000" cy="914400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90000" tIns="46800" rIns="90000" bIns="46800" anchor="ctr" anchorCtr="0" compatLnSpc="0"/>
          <a:lstStyle/>
          <a:p>
            <a:pPr lvl="0" rtl="0" hangingPunct="0">
              <a:buNone/>
              <a:tabLst/>
            </a:pPr>
            <a:endParaRPr lang="en-US" sz="2400">
              <a:latin typeface="Times New Roman" pitchFamily="18"/>
              <a:ea typeface="Arial Unicode MS" pitchFamily="2"/>
              <a:cs typeface="Tahoma" pitchFamily="2"/>
            </a:endParaRPr>
          </a:p>
        </p:txBody>
      </p:sp>
      <p:sp>
        <p:nvSpPr>
          <p:cNvPr id="14" name="Freeform 13"/>
          <p:cNvSpPr/>
          <p:nvPr/>
        </p:nvSpPr>
        <p:spPr>
          <a:xfrm>
            <a:off x="0" y="0"/>
            <a:ext cx="6858000" cy="914400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90000" tIns="46800" rIns="90000" bIns="46800" anchor="ctr" anchorCtr="0" compatLnSpc="0"/>
          <a:lstStyle/>
          <a:p>
            <a:pPr lvl="0" rtl="0" hangingPunct="0">
              <a:buNone/>
              <a:tabLst/>
            </a:pPr>
            <a:endParaRPr lang="en-US" sz="2400">
              <a:latin typeface="Times New Roman" pitchFamily="18"/>
              <a:ea typeface="Arial Unicode MS" pitchFamily="2"/>
              <a:cs typeface="Tahoma" pitchFamily="2"/>
            </a:endParaRPr>
          </a:p>
        </p:txBody>
      </p:sp>
      <p:sp>
        <p:nvSpPr>
          <p:cNvPr id="15" name="Freeform 14"/>
          <p:cNvSpPr/>
          <p:nvPr/>
        </p:nvSpPr>
        <p:spPr>
          <a:xfrm>
            <a:off x="0" y="0"/>
            <a:ext cx="6858000" cy="914400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90000" tIns="46800" rIns="90000" bIns="46800" anchor="ctr" anchorCtr="0" compatLnSpc="0"/>
          <a:lstStyle/>
          <a:p>
            <a:pPr lvl="0" rtl="0" hangingPunct="0">
              <a:buNone/>
              <a:tabLst/>
            </a:pPr>
            <a:endParaRPr lang="en-US" sz="2400">
              <a:latin typeface="Times New Roman" pitchFamily="18"/>
              <a:ea typeface="Arial Unicode MS" pitchFamily="2"/>
              <a:cs typeface="Tahoma" pitchFamily="2"/>
            </a:endParaRPr>
          </a:p>
        </p:txBody>
      </p:sp>
      <p:sp>
        <p:nvSpPr>
          <p:cNvPr id="16" name="Freeform 15"/>
          <p:cNvSpPr/>
          <p:nvPr/>
        </p:nvSpPr>
        <p:spPr>
          <a:xfrm>
            <a:off x="0" y="0"/>
            <a:ext cx="6858000" cy="914400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90000" tIns="46800" rIns="90000" bIns="46800" anchor="ctr" anchorCtr="0" compatLnSpc="0"/>
          <a:lstStyle/>
          <a:p>
            <a:pPr lvl="0" rtl="0" hangingPunct="0">
              <a:buNone/>
              <a:tabLst/>
            </a:pPr>
            <a:endParaRPr lang="en-US" sz="2400">
              <a:latin typeface="Times New Roman" pitchFamily="18"/>
              <a:ea typeface="Arial Unicode MS" pitchFamily="2"/>
              <a:cs typeface="Tahoma" pitchFamily="2"/>
            </a:endParaRPr>
          </a:p>
        </p:txBody>
      </p:sp>
      <p:sp>
        <p:nvSpPr>
          <p:cNvPr id="17" name="Freeform 16"/>
          <p:cNvSpPr/>
          <p:nvPr/>
        </p:nvSpPr>
        <p:spPr>
          <a:xfrm>
            <a:off x="0" y="0"/>
            <a:ext cx="6858000" cy="914400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90000" tIns="46800" rIns="90000" bIns="46800" anchor="ctr" anchorCtr="0" compatLnSpc="0"/>
          <a:lstStyle/>
          <a:p>
            <a:pPr lvl="0" rtl="0" hangingPunct="0">
              <a:buNone/>
              <a:tabLst/>
            </a:pPr>
            <a:endParaRPr lang="en-US" sz="2400">
              <a:latin typeface="Times New Roman" pitchFamily="18"/>
              <a:ea typeface="Arial Unicode MS" pitchFamily="2"/>
              <a:cs typeface="Tahoma" pitchFamily="2"/>
            </a:endParaRPr>
          </a:p>
        </p:txBody>
      </p:sp>
      <p:sp>
        <p:nvSpPr>
          <p:cNvPr id="18" name="Freeform 17"/>
          <p:cNvSpPr/>
          <p:nvPr/>
        </p:nvSpPr>
        <p:spPr>
          <a:xfrm>
            <a:off x="0" y="0"/>
            <a:ext cx="6858000" cy="914400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90000" tIns="46800" rIns="90000" bIns="46800" anchor="ctr" anchorCtr="0" compatLnSpc="0"/>
          <a:lstStyle/>
          <a:p>
            <a:pPr lvl="0" rtl="0" hangingPunct="0">
              <a:buNone/>
              <a:tabLst/>
            </a:pPr>
            <a:endParaRPr lang="en-US" sz="2400">
              <a:latin typeface="Times New Roman" pitchFamily="18"/>
              <a:ea typeface="Arial Unicode MS" pitchFamily="2"/>
              <a:cs typeface="Tahoma" pitchFamily="2"/>
            </a:endParaRPr>
          </a:p>
        </p:txBody>
      </p:sp>
      <p:sp>
        <p:nvSpPr>
          <p:cNvPr id="19" name="Freeform 18"/>
          <p:cNvSpPr/>
          <p:nvPr/>
        </p:nvSpPr>
        <p:spPr>
          <a:xfrm>
            <a:off x="0" y="0"/>
            <a:ext cx="6858000" cy="914400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90000" tIns="46800" rIns="90000" bIns="46800" anchor="ctr" anchorCtr="0" compatLnSpc="0"/>
          <a:lstStyle/>
          <a:p>
            <a:pPr lvl="0" rtl="0" hangingPunct="0">
              <a:buNone/>
              <a:tabLst/>
            </a:pPr>
            <a:endParaRPr lang="en-US" sz="2400">
              <a:latin typeface="Times New Roman" pitchFamily="18"/>
              <a:ea typeface="Arial Unicode MS" pitchFamily="2"/>
              <a:cs typeface="Tahoma" pitchFamily="2"/>
            </a:endParaRPr>
          </a:p>
        </p:txBody>
      </p:sp>
      <p:sp>
        <p:nvSpPr>
          <p:cNvPr id="20" name="Freeform 19"/>
          <p:cNvSpPr/>
          <p:nvPr/>
        </p:nvSpPr>
        <p:spPr>
          <a:xfrm>
            <a:off x="0" y="0"/>
            <a:ext cx="6858000" cy="914400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90000" tIns="46800" rIns="90000" bIns="46800" anchor="ctr" anchorCtr="0" compatLnSpc="0"/>
          <a:lstStyle/>
          <a:p>
            <a:pPr lvl="0" rtl="0" hangingPunct="0">
              <a:buNone/>
              <a:tabLst/>
            </a:pPr>
            <a:endParaRPr lang="en-US" sz="2400">
              <a:latin typeface="Times New Roman" pitchFamily="18"/>
              <a:ea typeface="Arial Unicode MS" pitchFamily="2"/>
              <a:cs typeface="Tahoma" pitchFamily="2"/>
            </a:endParaRPr>
          </a:p>
        </p:txBody>
      </p:sp>
      <p:sp>
        <p:nvSpPr>
          <p:cNvPr id="21" name="Freeform 20"/>
          <p:cNvSpPr/>
          <p:nvPr/>
        </p:nvSpPr>
        <p:spPr>
          <a:xfrm>
            <a:off x="0" y="0"/>
            <a:ext cx="6858000" cy="914400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90000" tIns="46800" rIns="90000" bIns="46800" anchor="ctr" anchorCtr="0" compatLnSpc="0"/>
          <a:lstStyle/>
          <a:p>
            <a:pPr lvl="0" rtl="0" hangingPunct="0">
              <a:buNone/>
              <a:tabLst/>
            </a:pPr>
            <a:endParaRPr lang="en-US" sz="2400">
              <a:latin typeface="Times New Roman" pitchFamily="18"/>
              <a:ea typeface="Arial Unicode MS" pitchFamily="2"/>
              <a:cs typeface="Tahoma" pitchFamily="2"/>
            </a:endParaRPr>
          </a:p>
        </p:txBody>
      </p:sp>
      <p:sp>
        <p:nvSpPr>
          <p:cNvPr id="22" name="Freeform 21"/>
          <p:cNvSpPr/>
          <p:nvPr/>
        </p:nvSpPr>
        <p:spPr>
          <a:xfrm>
            <a:off x="0" y="0"/>
            <a:ext cx="6858000" cy="914400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90000" tIns="46800" rIns="90000" bIns="46800" anchor="ctr" anchorCtr="0" compatLnSpc="0"/>
          <a:lstStyle/>
          <a:p>
            <a:pPr lvl="0" rtl="0" hangingPunct="0">
              <a:buNone/>
              <a:tabLst/>
            </a:pPr>
            <a:endParaRPr lang="en-US" sz="2400">
              <a:latin typeface="Times New Roman" pitchFamily="18"/>
              <a:ea typeface="Arial Unicode MS" pitchFamily="2"/>
              <a:cs typeface="Tahoma" pitchFamily="2"/>
            </a:endParaRPr>
          </a:p>
        </p:txBody>
      </p:sp>
      <p:sp>
        <p:nvSpPr>
          <p:cNvPr id="23" name="Freeform 22"/>
          <p:cNvSpPr/>
          <p:nvPr/>
        </p:nvSpPr>
        <p:spPr>
          <a:xfrm>
            <a:off x="0" y="0"/>
            <a:ext cx="6858000" cy="914400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90000" tIns="46800" rIns="90000" bIns="46800" anchor="ctr" anchorCtr="0" compatLnSpc="0"/>
          <a:lstStyle/>
          <a:p>
            <a:pPr lvl="0" rtl="0" hangingPunct="0">
              <a:buNone/>
              <a:tabLst/>
            </a:pPr>
            <a:endParaRPr lang="en-US" sz="2400">
              <a:latin typeface="Times New Roman" pitchFamily="18"/>
              <a:ea typeface="Arial Unicode MS" pitchFamily="2"/>
              <a:cs typeface="Tahoma" pitchFamily="2"/>
            </a:endParaRPr>
          </a:p>
        </p:txBody>
      </p:sp>
      <p:sp>
        <p:nvSpPr>
          <p:cNvPr id="24" name="Freeform 23"/>
          <p:cNvSpPr/>
          <p:nvPr/>
        </p:nvSpPr>
        <p:spPr>
          <a:xfrm>
            <a:off x="0" y="0"/>
            <a:ext cx="6858000" cy="914400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90000" tIns="46800" rIns="90000" bIns="46800" anchor="ctr" anchorCtr="0" compatLnSpc="0"/>
          <a:lstStyle/>
          <a:p>
            <a:pPr lvl="0" rtl="0" hangingPunct="0">
              <a:buNone/>
              <a:tabLst/>
            </a:pPr>
            <a:endParaRPr lang="en-US" sz="2400">
              <a:latin typeface="Times New Roman" pitchFamily="18"/>
              <a:ea typeface="Arial Unicode MS" pitchFamily="2"/>
              <a:cs typeface="Tahoma" pitchFamily="2"/>
            </a:endParaRPr>
          </a:p>
        </p:txBody>
      </p:sp>
      <p:sp>
        <p:nvSpPr>
          <p:cNvPr id="25" name="Freeform 24"/>
          <p:cNvSpPr/>
          <p:nvPr/>
        </p:nvSpPr>
        <p:spPr>
          <a:xfrm>
            <a:off x="0" y="0"/>
            <a:ext cx="6858000" cy="914400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90000" tIns="46800" rIns="90000" bIns="46800" anchor="ctr" anchorCtr="0" compatLnSpc="0"/>
          <a:lstStyle/>
          <a:p>
            <a:pPr lvl="0" rtl="0" hangingPunct="0">
              <a:buNone/>
              <a:tabLst/>
            </a:pPr>
            <a:endParaRPr lang="en-US" sz="2400">
              <a:latin typeface="Times New Roman" pitchFamily="18"/>
              <a:ea typeface="Arial Unicode MS" pitchFamily="2"/>
              <a:cs typeface="Tahoma" pitchFamily="2"/>
            </a:endParaRPr>
          </a:p>
        </p:txBody>
      </p:sp>
      <p:sp>
        <p:nvSpPr>
          <p:cNvPr id="26" name="Freeform 25"/>
          <p:cNvSpPr/>
          <p:nvPr/>
        </p:nvSpPr>
        <p:spPr>
          <a:xfrm>
            <a:off x="0" y="0"/>
            <a:ext cx="6858000" cy="914400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90000" tIns="46800" rIns="90000" bIns="46800" anchor="ctr" anchorCtr="0" compatLnSpc="0"/>
          <a:lstStyle/>
          <a:p>
            <a:pPr lvl="0" rtl="0" hangingPunct="0">
              <a:buNone/>
              <a:tabLst/>
            </a:pPr>
            <a:endParaRPr lang="en-US" sz="2400">
              <a:latin typeface="Times New Roman" pitchFamily="18"/>
              <a:ea typeface="Arial Unicode MS" pitchFamily="2"/>
              <a:cs typeface="Tahoma" pitchFamily="2"/>
            </a:endParaRPr>
          </a:p>
        </p:txBody>
      </p:sp>
      <p:sp>
        <p:nvSpPr>
          <p:cNvPr id="27" name="Freeform 26"/>
          <p:cNvSpPr/>
          <p:nvPr/>
        </p:nvSpPr>
        <p:spPr>
          <a:xfrm>
            <a:off x="0" y="0"/>
            <a:ext cx="6858000" cy="914400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90000" tIns="46800" rIns="90000" bIns="46800" anchor="ctr" anchorCtr="0" compatLnSpc="0"/>
          <a:lstStyle/>
          <a:p>
            <a:pPr lvl="0" rtl="0" hangingPunct="0">
              <a:buNone/>
              <a:tabLst/>
            </a:pPr>
            <a:endParaRPr lang="en-US" sz="2400">
              <a:latin typeface="Times New Roman" pitchFamily="18"/>
              <a:ea typeface="Arial Unicode MS" pitchFamily="2"/>
              <a:cs typeface="Tahoma" pitchFamily="2"/>
            </a:endParaRPr>
          </a:p>
        </p:txBody>
      </p:sp>
      <p:sp>
        <p:nvSpPr>
          <p:cNvPr id="28" name="Freeform 27"/>
          <p:cNvSpPr/>
          <p:nvPr/>
        </p:nvSpPr>
        <p:spPr>
          <a:xfrm>
            <a:off x="0" y="0"/>
            <a:ext cx="6858000" cy="914400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90000" tIns="46800" rIns="90000" bIns="46800" anchor="ctr" anchorCtr="0" compatLnSpc="0"/>
          <a:lstStyle/>
          <a:p>
            <a:pPr lvl="0" rtl="0" hangingPunct="0">
              <a:buNone/>
              <a:tabLst/>
            </a:pPr>
            <a:endParaRPr lang="en-US" sz="2400">
              <a:latin typeface="Times New Roman" pitchFamily="18"/>
              <a:ea typeface="Arial Unicode MS" pitchFamily="2"/>
              <a:cs typeface="Tahoma" pitchFamily="2"/>
            </a:endParaRPr>
          </a:p>
        </p:txBody>
      </p:sp>
      <p:sp>
        <p:nvSpPr>
          <p:cNvPr id="29" name="Freeform 28"/>
          <p:cNvSpPr/>
          <p:nvPr/>
        </p:nvSpPr>
        <p:spPr>
          <a:xfrm>
            <a:off x="0" y="0"/>
            <a:ext cx="6858000" cy="914400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90000" tIns="46800" rIns="90000" bIns="46800" anchor="ctr" anchorCtr="0" compatLnSpc="0"/>
          <a:lstStyle/>
          <a:p>
            <a:pPr lvl="0" rtl="0" hangingPunct="0">
              <a:buNone/>
              <a:tabLst/>
            </a:pPr>
            <a:endParaRPr lang="en-US" sz="2400">
              <a:latin typeface="Times New Roman" pitchFamily="18"/>
              <a:ea typeface="Arial Unicode MS" pitchFamily="2"/>
              <a:cs typeface="Tahoma" pitchFamily="2"/>
            </a:endParaRPr>
          </a:p>
        </p:txBody>
      </p:sp>
      <p:sp>
        <p:nvSpPr>
          <p:cNvPr id="30" name="Freeform 29"/>
          <p:cNvSpPr/>
          <p:nvPr/>
        </p:nvSpPr>
        <p:spPr>
          <a:xfrm>
            <a:off x="0" y="0"/>
            <a:ext cx="6858000" cy="914400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90000" tIns="46800" rIns="90000" bIns="46800" anchor="ctr" anchorCtr="0" compatLnSpc="0"/>
          <a:lstStyle/>
          <a:p>
            <a:pPr lvl="0" rtl="0" hangingPunct="0">
              <a:buNone/>
              <a:tabLst/>
            </a:pPr>
            <a:endParaRPr lang="en-US" sz="2400">
              <a:latin typeface="Times New Roman" pitchFamily="18"/>
              <a:ea typeface="Arial Unicode MS" pitchFamily="2"/>
              <a:cs typeface="Tahoma" pitchFamily="2"/>
            </a:endParaRPr>
          </a:p>
        </p:txBody>
      </p:sp>
      <p:sp>
        <p:nvSpPr>
          <p:cNvPr id="31" name="Freeform 30"/>
          <p:cNvSpPr/>
          <p:nvPr/>
        </p:nvSpPr>
        <p:spPr>
          <a:xfrm>
            <a:off x="0" y="0"/>
            <a:ext cx="6858000" cy="914400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90000" tIns="46800" rIns="90000" bIns="46800" anchor="ctr" anchorCtr="0" compatLnSpc="0"/>
          <a:lstStyle/>
          <a:p>
            <a:pPr lvl="0" rtl="0" hangingPunct="0">
              <a:buNone/>
              <a:tabLst/>
            </a:pPr>
            <a:endParaRPr lang="en-US" sz="2400">
              <a:latin typeface="Times New Roman" pitchFamily="18"/>
              <a:ea typeface="Arial Unicode MS" pitchFamily="2"/>
              <a:cs typeface="Tahoma" pitchFamily="2"/>
            </a:endParaRPr>
          </a:p>
        </p:txBody>
      </p:sp>
      <p:sp>
        <p:nvSpPr>
          <p:cNvPr id="32" name="Freeform 31"/>
          <p:cNvSpPr/>
          <p:nvPr/>
        </p:nvSpPr>
        <p:spPr>
          <a:xfrm>
            <a:off x="0" y="0"/>
            <a:ext cx="6858000" cy="914400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90000" tIns="46800" rIns="90000" bIns="46800" anchor="ctr" anchorCtr="0" compatLnSpc="0"/>
          <a:lstStyle/>
          <a:p>
            <a:pPr lvl="0" rtl="0" hangingPunct="0">
              <a:buNone/>
              <a:tabLst/>
            </a:pPr>
            <a:endParaRPr lang="en-US" sz="2400">
              <a:latin typeface="Times New Roman" pitchFamily="18"/>
              <a:ea typeface="Arial Unicode MS" pitchFamily="2"/>
              <a:cs typeface="Tahoma" pitchFamily="2"/>
            </a:endParaRPr>
          </a:p>
        </p:txBody>
      </p:sp>
      <p:sp>
        <p:nvSpPr>
          <p:cNvPr id="33" name="Freeform 32"/>
          <p:cNvSpPr/>
          <p:nvPr/>
        </p:nvSpPr>
        <p:spPr>
          <a:xfrm>
            <a:off x="0" y="0"/>
            <a:ext cx="6858000" cy="914400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90000" tIns="46800" rIns="90000" bIns="46800" anchor="ctr" anchorCtr="0" compatLnSpc="0"/>
          <a:lstStyle/>
          <a:p>
            <a:pPr lvl="0" rtl="0" hangingPunct="0">
              <a:buNone/>
              <a:tabLst/>
            </a:pPr>
            <a:endParaRPr lang="en-US" sz="2400">
              <a:latin typeface="Times New Roman" pitchFamily="18"/>
              <a:ea typeface="Arial Unicode MS" pitchFamily="2"/>
              <a:cs typeface="Tahoma" pitchFamily="2"/>
            </a:endParaRPr>
          </a:p>
        </p:txBody>
      </p:sp>
      <p:sp>
        <p:nvSpPr>
          <p:cNvPr id="34" name="Freeform 33"/>
          <p:cNvSpPr/>
          <p:nvPr/>
        </p:nvSpPr>
        <p:spPr>
          <a:xfrm>
            <a:off x="0" y="0"/>
            <a:ext cx="6858000" cy="914400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90000" tIns="46800" rIns="90000" bIns="46800" anchor="ctr" anchorCtr="0" compatLnSpc="0"/>
          <a:lstStyle/>
          <a:p>
            <a:pPr lvl="0" rtl="0" hangingPunct="0">
              <a:buNone/>
              <a:tabLst/>
            </a:pPr>
            <a:endParaRPr lang="en-US" sz="2400">
              <a:latin typeface="Times New Roman" pitchFamily="18"/>
              <a:ea typeface="Arial Unicode MS" pitchFamily="2"/>
              <a:cs typeface="Tahoma" pitchFamily="2"/>
            </a:endParaRPr>
          </a:p>
        </p:txBody>
      </p:sp>
      <p:sp>
        <p:nvSpPr>
          <p:cNvPr id="35" name="Slide Image Placeholder 34"/>
          <p:cNvSpPr>
            <a:spLocks noGrp="1" noRot="1" noChangeAspect="1"/>
          </p:cNvSpPr>
          <p:nvPr>
            <p:ph type="sldImg" idx="2"/>
          </p:nvPr>
        </p:nvSpPr>
        <p:spPr>
          <a:xfrm>
            <a:off x="-360" y="-9398160"/>
            <a:ext cx="360" cy="20176200"/>
          </a:xfrm>
          <a:prstGeom prst="rect">
            <a:avLst/>
          </a:prstGeom>
          <a:noFill/>
          <a:ln>
            <a:noFill/>
            <a:prstDash val="solid"/>
          </a:ln>
        </p:spPr>
      </p:sp>
      <p:sp>
        <p:nvSpPr>
          <p:cNvPr id="36" name="Notes Placeholder 35"/>
          <p:cNvSpPr txBox="1">
            <a:spLocks noGrp="1"/>
          </p:cNvSpPr>
          <p:nvPr>
            <p:ph type="body" sz="quarter" idx="3"/>
          </p:nvPr>
        </p:nvSpPr>
        <p:spPr>
          <a:xfrm>
            <a:off x="685799" y="4343040"/>
            <a:ext cx="5433840" cy="4111920"/>
          </a:xfrm>
          <a:prstGeom prst="rect">
            <a:avLst/>
          </a:prstGeom>
          <a:noFill/>
          <a:ln>
            <a:noFill/>
          </a:ln>
        </p:spPr>
        <p:txBody>
          <a:bodyPr vert="horz" lIns="0" tIns="0" rIns="0" bIns="0" compatLnSpc="1"/>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
        <p:nvSpPr>
          <p:cNvPr id="37" name="Header Placeholder 36"/>
          <p:cNvSpPr txBox="1">
            <a:spLocks noGrp="1"/>
          </p:cNvSpPr>
          <p:nvPr>
            <p:ph type="hdr" sz="quarter"/>
          </p:nvPr>
        </p:nvSpPr>
        <p:spPr>
          <a:xfrm>
            <a:off x="-360" y="-360"/>
            <a:ext cx="2924279" cy="454320"/>
          </a:xfrm>
          <a:prstGeom prst="rect">
            <a:avLst/>
          </a:prstGeom>
          <a:noFill/>
          <a:ln>
            <a:noFill/>
          </a:ln>
        </p:spPr>
        <p:txBody>
          <a:bodyPr vert="horz" wrap="square" lIns="0" tIns="0" rIns="0" bIns="0" anchor="t" anchorCtr="0" compatLnSpc="1"/>
          <a:lstStyle>
            <a:lvl1pPr marL="0" marR="0" lvl="0" indent="0" algn="l" rtl="0" hangingPunct="0">
              <a:lnSpc>
                <a:spcPct val="91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lang="en-GB" sz="1400" b="0" i="0" u="none" strike="noStrike" baseline="0">
                <a:solidFill>
                  <a:srgbClr val="000000"/>
                </a:solidFill>
                <a:latin typeface="Lucida Sans" pitchFamily="18"/>
                <a:ea typeface="Lucida Sans" pitchFamily="18"/>
                <a:cs typeface="Lucida Sans" pitchFamily="18"/>
              </a:defRPr>
            </a:lvl1pPr>
          </a:lstStyle>
          <a:p>
            <a:pPr lvl="0"/>
            <a:endParaRPr lang="en-GB"/>
          </a:p>
        </p:txBody>
      </p:sp>
      <p:sp>
        <p:nvSpPr>
          <p:cNvPr id="38" name="Date Placeholder 37"/>
          <p:cNvSpPr txBox="1">
            <a:spLocks noGrp="1"/>
          </p:cNvSpPr>
          <p:nvPr>
            <p:ph type="dt" idx="1"/>
          </p:nvPr>
        </p:nvSpPr>
        <p:spPr>
          <a:xfrm>
            <a:off x="3881520" y="-360"/>
            <a:ext cx="2923920" cy="454320"/>
          </a:xfrm>
          <a:prstGeom prst="rect">
            <a:avLst/>
          </a:prstGeom>
          <a:noFill/>
          <a:ln>
            <a:noFill/>
          </a:ln>
        </p:spPr>
        <p:txBody>
          <a:bodyPr vert="horz" wrap="square" lIns="0" tIns="0" rIns="0" bIns="0" anchor="t" anchorCtr="0" compatLnSpc="1"/>
          <a:lstStyle>
            <a:lvl1pPr marL="0" marR="0" lvl="0" indent="0" algn="r" rtl="0" hangingPunct="0">
              <a:lnSpc>
                <a:spcPct val="91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lang="en-GB" sz="1400" b="0" i="0" u="none" strike="noStrike" baseline="0">
                <a:solidFill>
                  <a:srgbClr val="000000"/>
                </a:solidFill>
                <a:latin typeface="Lucida Sans" pitchFamily="18"/>
                <a:ea typeface="Lucida Sans" pitchFamily="18"/>
                <a:cs typeface="Lucida Sans" pitchFamily="18"/>
              </a:defRPr>
            </a:lvl1pPr>
          </a:lstStyle>
          <a:p>
            <a:pPr lvl="0"/>
            <a:fld id="{A7D7D7F2-232B-418D-96B2-14861B7CA691}" type="datetimeFigureOut">
              <a:t>28/09/2011</a:t>
            </a:fld>
            <a:endParaRPr lang="en-GB"/>
          </a:p>
        </p:txBody>
      </p:sp>
      <p:sp>
        <p:nvSpPr>
          <p:cNvPr id="39" name="Footer Placeholder 38"/>
          <p:cNvSpPr txBox="1">
            <a:spLocks noGrp="1"/>
          </p:cNvSpPr>
          <p:nvPr>
            <p:ph type="ftr" sz="quarter" idx="4"/>
          </p:nvPr>
        </p:nvSpPr>
        <p:spPr>
          <a:xfrm>
            <a:off x="-360" y="8686080"/>
            <a:ext cx="2924279" cy="454320"/>
          </a:xfrm>
          <a:prstGeom prst="rect">
            <a:avLst/>
          </a:prstGeom>
          <a:noFill/>
          <a:ln>
            <a:noFill/>
          </a:ln>
        </p:spPr>
        <p:txBody>
          <a:bodyPr vert="horz" wrap="square" lIns="0" tIns="0" rIns="0" bIns="0" anchor="b" anchorCtr="0" compatLnSpc="1"/>
          <a:lstStyle>
            <a:lvl1pPr marL="0" marR="0" lvl="0" indent="0" algn="l" rtl="0" hangingPunct="0">
              <a:lnSpc>
                <a:spcPct val="91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lang="en-GB" sz="1400" b="0" i="0" u="none" strike="noStrike" baseline="0">
                <a:solidFill>
                  <a:srgbClr val="000000"/>
                </a:solidFill>
                <a:latin typeface="Lucida Sans" pitchFamily="18"/>
                <a:ea typeface="Lucida Sans" pitchFamily="18"/>
                <a:cs typeface="Lucida Sans" pitchFamily="18"/>
              </a:defRPr>
            </a:lvl1pPr>
          </a:lstStyle>
          <a:p>
            <a:pPr lvl="0"/>
            <a:endParaRPr lang="en-GB"/>
          </a:p>
        </p:txBody>
      </p:sp>
      <p:sp>
        <p:nvSpPr>
          <p:cNvPr id="40" name="Slide Number Placeholder 39"/>
          <p:cNvSpPr txBox="1">
            <a:spLocks noGrp="1"/>
          </p:cNvSpPr>
          <p:nvPr>
            <p:ph type="sldNum" sz="quarter" idx="5"/>
          </p:nvPr>
        </p:nvSpPr>
        <p:spPr>
          <a:xfrm>
            <a:off x="3881520" y="8686080"/>
            <a:ext cx="2923920" cy="454320"/>
          </a:xfrm>
          <a:prstGeom prst="rect">
            <a:avLst/>
          </a:prstGeom>
          <a:noFill/>
          <a:ln>
            <a:noFill/>
          </a:ln>
        </p:spPr>
        <p:txBody>
          <a:bodyPr vert="horz" wrap="square" lIns="0" tIns="0" rIns="0" bIns="0" anchor="b" anchorCtr="0" compatLnSpc="1"/>
          <a:lstStyle>
            <a:lvl1pPr marL="0" marR="0" lvl="0" indent="0" algn="r" rtl="0" hangingPunct="0">
              <a:lnSpc>
                <a:spcPct val="91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lang="en-GB" sz="1400" b="0" i="0" u="none" strike="noStrike" baseline="0">
                <a:solidFill>
                  <a:srgbClr val="000000"/>
                </a:solidFill>
                <a:latin typeface="Lucida Sans" pitchFamily="18"/>
                <a:ea typeface="Lucida Sans" pitchFamily="18"/>
                <a:cs typeface="Lucida Sans" pitchFamily="18"/>
              </a:defRPr>
            </a:lvl1pPr>
          </a:lstStyle>
          <a:p>
            <a:pPr lvl="0"/>
            <a:fld id="{D7BC5FC3-BA98-45D1-8C37-8BBC20845DF8}" type="slidenum">
              <a:t>‹#›</a:t>
            </a:fld>
            <a:endParaRPr lang="en-GB"/>
          </a:p>
        </p:txBody>
      </p:sp>
    </p:spTree>
  </p:cSld>
  <p:clrMap bg1="lt1" tx1="dk1" bg2="lt2" tx2="dk2" accent1="accent1" accent2="accent2" accent3="accent3" accent4="accent4" accent5="accent5" accent6="accent6" hlink="hlink" folHlink="folHlink"/>
  <p:notesStyle>
    <a:lvl1pPr marL="0" marR="0" indent="0" algn="l" rtl="0" hangingPunct="0">
      <a:lnSpc>
        <a:spcPct val="100000"/>
      </a:lnSpc>
      <a:spcBef>
        <a:spcPts val="448"/>
      </a:spcBef>
      <a:spcAft>
        <a:spcPts val="0"/>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lang="en-US" sz="1200" b="0" i="0" u="none" strike="noStrike" baseline="0">
        <a:ln>
          <a:noFill/>
        </a:ln>
        <a:solidFill>
          <a:srgbClr val="000000"/>
        </a:solidFill>
        <a:latin typeface="Times New Roman" pitchFamily="18"/>
        <a:ea typeface="MS Gothic" pitchFamily="2"/>
        <a:cs typeface="Tahoma"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1258920" y="720719"/>
            <a:ext cx="4800600" cy="3600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vert="horz" wrap="none" lIns="90000" tIns="46800" rIns="90000" bIns="46800" anchor="ctr" anchorCtr="0" compatLnSpc="0"/>
          <a:lstStyle/>
          <a:p>
            <a:pPr lvl="0" rtl="0" hangingPunct="0">
              <a:buNone/>
              <a:tabLst/>
            </a:pPr>
            <a:endParaRPr lang="en-US" sz="2400">
              <a:latin typeface="Times New Roman" pitchFamily="18"/>
              <a:ea typeface="Arial Unicode MS" pitchFamily="2"/>
              <a:cs typeface="Tahoma" pitchFamily="2"/>
            </a:endParaRPr>
          </a:p>
        </p:txBody>
      </p:sp>
      <p:sp>
        <p:nvSpPr>
          <p:cNvPr id="3" name="Notes Placeholder 2"/>
          <p:cNvSpPr txBox="1">
            <a:spLocks noGrp="1"/>
          </p:cNvSpPr>
          <p:nvPr>
            <p:ph type="body" sz="quarter" idx="1"/>
          </p:nvPr>
        </p:nvSpPr>
        <p:spPr>
          <a:xfrm>
            <a:off x="685799" y="4343040"/>
            <a:ext cx="5433840" cy="4112280"/>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kern="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398160"/>
            <a:ext cx="1440" cy="2017728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5799" y="4343040"/>
            <a:ext cx="5433840" cy="4112280"/>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35480"/>
            <a:ext cx="1440" cy="2017728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5799" y="4343040"/>
            <a:ext cx="5433840" cy="4112280"/>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398160"/>
            <a:ext cx="1440" cy="2017728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5799" y="4343040"/>
            <a:ext cx="5433840" cy="4112280"/>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35480"/>
            <a:ext cx="1440" cy="2017728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5799" y="4343040"/>
            <a:ext cx="5433840" cy="4112280"/>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1634400"/>
            <a:ext cx="360" cy="201762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040"/>
            <a:ext cx="5433840" cy="4021920"/>
          </a:xfrm>
        </p:spPr>
        <p:txBody>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1634400"/>
            <a:ext cx="360" cy="201762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040"/>
            <a:ext cx="5433840" cy="4112280"/>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1634400"/>
            <a:ext cx="360" cy="201762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040"/>
            <a:ext cx="5433840" cy="4112280"/>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040"/>
            <a:ext cx="5433840" cy="4021920"/>
          </a:xfrm>
        </p:spPr>
        <p:txBody>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1634400"/>
            <a:ext cx="360" cy="201762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040"/>
            <a:ext cx="5433840" cy="4112280"/>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1634400"/>
            <a:ext cx="360" cy="201762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040"/>
            <a:ext cx="5433840" cy="4021920"/>
          </a:xfrm>
        </p:spPr>
        <p:txBody>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a:spLocks noGrp="1"/>
          </p:cNvSpPr>
          <p:nvPr>
            <p:ph type="sldNum" sz="quarter" idx="8"/>
          </p:nvPr>
        </p:nvSpPr>
        <p:spPr>
          <a:xfrm>
            <a:off x="36000" y="360"/>
            <a:ext cx="360" cy="360"/>
          </a:xfrm>
        </p:spPr>
        <p:txBody>
          <a:bodyPr lIns="90000" tIns="45000" rIns="90000" bIns="45000"/>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lgn="l">
              <a:buNone/>
            </a:pPr>
            <a:fld id="{985BBE52-9407-41F9-ABE2-A29C4D7175B5}" type="slidenum">
              <a:t>5</a:t>
            </a:fld>
            <a:fld id="{9F15A58C-A428-4090-9618-2BAAB63C6E19}" type="slidenum">
              <a:t>5</a:t>
            </a:fld>
            <a:endParaRPr lang="en-US" sz="3600">
              <a:latin typeface="Times New Roman" pitchFamily="18"/>
              <a:ea typeface="+mn-ea" pitchFamily="34"/>
              <a:cs typeface="Arial" pitchFamily="34"/>
            </a:endParaRPr>
          </a:p>
        </p:txBody>
      </p:sp>
      <p:sp>
        <p:nvSpPr>
          <p:cNvPr id="3" name="Slide Image Placeholder 2"/>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4" name="Rectangle 3"/>
          <p:cNvSpPr txBox="1">
            <a:spLocks noGrp="1"/>
          </p:cNvSpPr>
          <p:nvPr>
            <p:ph type="body" sz="quarter" idx="1"/>
          </p:nvPr>
        </p:nvSpPr>
        <p:spPr/>
        <p:txBody>
          <a:bodyPr wrap="square" lIns="90000" tIns="45000" rIns="90000" bIns="45000"/>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buNone/>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1634400"/>
            <a:ext cx="360" cy="201762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040"/>
            <a:ext cx="5433840" cy="4021920"/>
          </a:xfrm>
        </p:spPr>
        <p:txBody>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1634400"/>
            <a:ext cx="360" cy="201762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040"/>
            <a:ext cx="5433840" cy="4112280"/>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398160"/>
            <a:ext cx="1440" cy="2017728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5799" y="4343040"/>
            <a:ext cx="5433840" cy="4112280"/>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398160"/>
            <a:ext cx="1440" cy="2017728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5799" y="4343040"/>
            <a:ext cx="5433840" cy="4112280"/>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0" y="-223838"/>
            <a:ext cx="2100263" cy="8640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3838"/>
            <a:ext cx="6153150" cy="8640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2971800"/>
            <a:ext cx="3668713" cy="2282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64113" y="2971800"/>
            <a:ext cx="3670300" cy="2282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1371600"/>
            <a:ext cx="2043113" cy="3883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371600"/>
            <a:ext cx="5981700" cy="3883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r>
              <a:rPr lang="en-US" smtClean="0"/>
              <a:t>July 7, 2011</a:t>
            </a:r>
            <a:endParaRPr lang="en-US"/>
          </a:p>
        </p:txBody>
      </p:sp>
      <p:sp>
        <p:nvSpPr>
          <p:cNvPr id="5" name="Footer Placeholder 4"/>
          <p:cNvSpPr>
            <a:spLocks noGrp="1"/>
          </p:cNvSpPr>
          <p:nvPr>
            <p:ph type="ftr" sz="quarter" idx="11"/>
          </p:nvPr>
        </p:nvSpPr>
        <p:spPr/>
        <p:txBody>
          <a:bodyPr/>
          <a:lstStyle/>
          <a:p>
            <a:pPr lvl="0"/>
            <a:r>
              <a:rPr lang="en-US" smtClean="0"/>
              <a:t>ILC Damping Ring Technical Baseline Review</a:t>
            </a:r>
            <a:endParaRPr lang="en-US"/>
          </a:p>
        </p:txBody>
      </p:sp>
      <p:sp>
        <p:nvSpPr>
          <p:cNvPr id="6" name="Slide Number Placeholder 5"/>
          <p:cNvSpPr>
            <a:spLocks noGrp="1"/>
          </p:cNvSpPr>
          <p:nvPr>
            <p:ph type="sldNum" sz="quarter" idx="12"/>
          </p:nvPr>
        </p:nvSpPr>
        <p:spPr/>
        <p:txBody>
          <a:bodyPr/>
          <a:lstStyle/>
          <a:p>
            <a:pPr lvl="0"/>
            <a:fld id="{E7EDD26A-7956-4D90-A331-E3A652A70567}" type="slidenum">
              <a:t>‹#›</a:t>
            </a:fld>
            <a:fld id="{833476AA-7395-44B7-BBC3-70F2105AD256}" type="slidenum">
              <a:t>‹#›</a:t>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r>
              <a:rPr lang="en-US" smtClean="0"/>
              <a:t>July 7, 2011</a:t>
            </a:r>
            <a:endParaRPr lang="en-US"/>
          </a:p>
        </p:txBody>
      </p:sp>
      <p:sp>
        <p:nvSpPr>
          <p:cNvPr id="5" name="Footer Placeholder 4"/>
          <p:cNvSpPr>
            <a:spLocks noGrp="1"/>
          </p:cNvSpPr>
          <p:nvPr>
            <p:ph type="ftr" sz="quarter" idx="11"/>
          </p:nvPr>
        </p:nvSpPr>
        <p:spPr/>
        <p:txBody>
          <a:bodyPr/>
          <a:lstStyle/>
          <a:p>
            <a:pPr lvl="0"/>
            <a:r>
              <a:rPr lang="en-US" smtClean="0"/>
              <a:t>ILC Damping Ring Technical Baseline Review</a:t>
            </a:r>
            <a:endParaRPr lang="en-US"/>
          </a:p>
        </p:txBody>
      </p:sp>
      <p:sp>
        <p:nvSpPr>
          <p:cNvPr id="6" name="Slide Number Placeholder 5"/>
          <p:cNvSpPr>
            <a:spLocks noGrp="1"/>
          </p:cNvSpPr>
          <p:nvPr>
            <p:ph type="sldNum" sz="quarter" idx="12"/>
          </p:nvPr>
        </p:nvSpPr>
        <p:spPr/>
        <p:txBody>
          <a:bodyPr/>
          <a:lstStyle/>
          <a:p>
            <a:pPr lvl="0"/>
            <a:fld id="{4D0B4B57-E123-4F94-B34C-4F0767FD97FF}" type="slidenum">
              <a:t>‹#›</a:t>
            </a:fld>
            <a:fld id="{CCE794BC-4FDF-4A6C-9B62-3C89AFEC8D19}" type="slidenum">
              <a:t>‹#›</a:t>
            </a:fld>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r>
              <a:rPr lang="en-US" smtClean="0"/>
              <a:t>July 7, 2011</a:t>
            </a:r>
            <a:endParaRPr lang="en-US"/>
          </a:p>
        </p:txBody>
      </p:sp>
      <p:sp>
        <p:nvSpPr>
          <p:cNvPr id="5" name="Footer Placeholder 4"/>
          <p:cNvSpPr>
            <a:spLocks noGrp="1"/>
          </p:cNvSpPr>
          <p:nvPr>
            <p:ph type="ftr" sz="quarter" idx="11"/>
          </p:nvPr>
        </p:nvSpPr>
        <p:spPr/>
        <p:txBody>
          <a:bodyPr/>
          <a:lstStyle/>
          <a:p>
            <a:pPr lvl="0"/>
            <a:r>
              <a:rPr lang="en-US" smtClean="0"/>
              <a:t>ILC Damping Ring Technical Baseline Review</a:t>
            </a:r>
            <a:endParaRPr lang="en-US"/>
          </a:p>
        </p:txBody>
      </p:sp>
      <p:sp>
        <p:nvSpPr>
          <p:cNvPr id="6" name="Slide Number Placeholder 5"/>
          <p:cNvSpPr>
            <a:spLocks noGrp="1"/>
          </p:cNvSpPr>
          <p:nvPr>
            <p:ph type="sldNum" sz="quarter" idx="12"/>
          </p:nvPr>
        </p:nvSpPr>
        <p:spPr/>
        <p:txBody>
          <a:bodyPr/>
          <a:lstStyle/>
          <a:p>
            <a:pPr lvl="0"/>
            <a:fld id="{2673884C-C23D-400B-B7C0-A4B8B5CA9145}" type="slidenum">
              <a:t>‹#›</a:t>
            </a:fld>
            <a:fld id="{596A569C-8382-4EF8-9AE5-3A4A4A2A6703}" type="slidenum">
              <a:t>‹#›</a:t>
            </a:fld>
            <a:endParaRPr 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77788"/>
            <a:ext cx="449580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77788"/>
            <a:ext cx="449580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a:r>
              <a:rPr lang="en-US" smtClean="0"/>
              <a:t>July 7, 2011</a:t>
            </a:r>
            <a:endParaRPr lang="en-US"/>
          </a:p>
        </p:txBody>
      </p:sp>
      <p:sp>
        <p:nvSpPr>
          <p:cNvPr id="6" name="Footer Placeholder 5"/>
          <p:cNvSpPr>
            <a:spLocks noGrp="1"/>
          </p:cNvSpPr>
          <p:nvPr>
            <p:ph type="ftr" sz="quarter" idx="11"/>
          </p:nvPr>
        </p:nvSpPr>
        <p:spPr/>
        <p:txBody>
          <a:bodyPr/>
          <a:lstStyle/>
          <a:p>
            <a:pPr lvl="0"/>
            <a:r>
              <a:rPr lang="en-US" smtClean="0"/>
              <a:t>ILC Damping Ring Technical Baseline Review</a:t>
            </a:r>
            <a:endParaRPr lang="en-US"/>
          </a:p>
        </p:txBody>
      </p:sp>
      <p:sp>
        <p:nvSpPr>
          <p:cNvPr id="7" name="Slide Number Placeholder 6"/>
          <p:cNvSpPr>
            <a:spLocks noGrp="1"/>
          </p:cNvSpPr>
          <p:nvPr>
            <p:ph type="sldNum" sz="quarter" idx="12"/>
          </p:nvPr>
        </p:nvSpPr>
        <p:spPr/>
        <p:txBody>
          <a:bodyPr/>
          <a:lstStyle/>
          <a:p>
            <a:pPr lvl="0"/>
            <a:fld id="{C3186766-29D0-4848-B215-FA323FACB0C5}" type="slidenum">
              <a:t>‹#›</a:t>
            </a:fld>
            <a:fld id="{FB71A6A6-F21E-4ED4-BC3B-107398CD8376}" type="slidenum">
              <a:t>‹#›</a:t>
            </a:fld>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a:r>
              <a:rPr lang="en-US" smtClean="0"/>
              <a:t>July 7, 2011</a:t>
            </a:r>
            <a:endParaRPr lang="en-US"/>
          </a:p>
        </p:txBody>
      </p:sp>
      <p:sp>
        <p:nvSpPr>
          <p:cNvPr id="8" name="Footer Placeholder 7"/>
          <p:cNvSpPr>
            <a:spLocks noGrp="1"/>
          </p:cNvSpPr>
          <p:nvPr>
            <p:ph type="ftr" sz="quarter" idx="11"/>
          </p:nvPr>
        </p:nvSpPr>
        <p:spPr/>
        <p:txBody>
          <a:bodyPr/>
          <a:lstStyle/>
          <a:p>
            <a:pPr lvl="0"/>
            <a:r>
              <a:rPr lang="en-US" smtClean="0"/>
              <a:t>ILC Damping Ring Technical Baseline Review</a:t>
            </a:r>
            <a:endParaRPr lang="en-US"/>
          </a:p>
        </p:txBody>
      </p:sp>
      <p:sp>
        <p:nvSpPr>
          <p:cNvPr id="9" name="Slide Number Placeholder 8"/>
          <p:cNvSpPr>
            <a:spLocks noGrp="1"/>
          </p:cNvSpPr>
          <p:nvPr>
            <p:ph type="sldNum" sz="quarter" idx="12"/>
          </p:nvPr>
        </p:nvSpPr>
        <p:spPr/>
        <p:txBody>
          <a:bodyPr/>
          <a:lstStyle/>
          <a:p>
            <a:pPr lvl="0"/>
            <a:fld id="{33C4FC30-1ED7-46D1-89ED-B8986FC67886}" type="slidenum">
              <a:t>‹#›</a:t>
            </a:fld>
            <a:fld id="{35B155A5-75C5-4082-AE59-F7DD60C70CB3}" type="slidenum">
              <a:t>‹#›</a:t>
            </a:fld>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r>
              <a:rPr lang="en-US" smtClean="0"/>
              <a:t>July 7, 2011</a:t>
            </a:r>
            <a:endParaRPr lang="en-US"/>
          </a:p>
        </p:txBody>
      </p:sp>
      <p:sp>
        <p:nvSpPr>
          <p:cNvPr id="4" name="Footer Placeholder 3"/>
          <p:cNvSpPr>
            <a:spLocks noGrp="1"/>
          </p:cNvSpPr>
          <p:nvPr>
            <p:ph type="ftr" sz="quarter" idx="11"/>
          </p:nvPr>
        </p:nvSpPr>
        <p:spPr/>
        <p:txBody>
          <a:bodyPr/>
          <a:lstStyle/>
          <a:p>
            <a:pPr lvl="0"/>
            <a:r>
              <a:rPr lang="en-US" smtClean="0"/>
              <a:t>ILC Damping Ring Technical Baseline Review</a:t>
            </a:r>
            <a:endParaRPr lang="en-US"/>
          </a:p>
        </p:txBody>
      </p:sp>
      <p:sp>
        <p:nvSpPr>
          <p:cNvPr id="5" name="Slide Number Placeholder 4"/>
          <p:cNvSpPr>
            <a:spLocks noGrp="1"/>
          </p:cNvSpPr>
          <p:nvPr>
            <p:ph type="sldNum" sz="quarter" idx="12"/>
          </p:nvPr>
        </p:nvSpPr>
        <p:spPr/>
        <p:txBody>
          <a:bodyPr/>
          <a:lstStyle/>
          <a:p>
            <a:pPr lvl="0"/>
            <a:fld id="{0FF5D50B-9419-494F-947E-AF1E2BACD80B}" type="slidenum">
              <a:t>‹#›</a:t>
            </a:fld>
            <a:fld id="{4728973B-8DC2-49EA-915B-28EF86695A26}" type="slidenum">
              <a:t>‹#›</a:t>
            </a:fld>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r>
              <a:rPr lang="en-US" smtClean="0"/>
              <a:t>July 7, 2011</a:t>
            </a:r>
            <a:endParaRPr lang="en-US"/>
          </a:p>
        </p:txBody>
      </p:sp>
      <p:sp>
        <p:nvSpPr>
          <p:cNvPr id="3" name="Footer Placeholder 2"/>
          <p:cNvSpPr>
            <a:spLocks noGrp="1"/>
          </p:cNvSpPr>
          <p:nvPr>
            <p:ph type="ftr" sz="quarter" idx="11"/>
          </p:nvPr>
        </p:nvSpPr>
        <p:spPr/>
        <p:txBody>
          <a:bodyPr/>
          <a:lstStyle/>
          <a:p>
            <a:pPr lvl="0"/>
            <a:r>
              <a:rPr lang="en-US" smtClean="0"/>
              <a:t>ILC Damping Ring Technical Baseline Review</a:t>
            </a:r>
            <a:endParaRPr lang="en-US"/>
          </a:p>
        </p:txBody>
      </p:sp>
      <p:sp>
        <p:nvSpPr>
          <p:cNvPr id="4" name="Slide Number Placeholder 3"/>
          <p:cNvSpPr>
            <a:spLocks noGrp="1"/>
          </p:cNvSpPr>
          <p:nvPr>
            <p:ph type="sldNum" sz="quarter" idx="12"/>
          </p:nvPr>
        </p:nvSpPr>
        <p:spPr/>
        <p:txBody>
          <a:bodyPr/>
          <a:lstStyle/>
          <a:p>
            <a:pPr lvl="0"/>
            <a:fld id="{5C4B58F6-4D53-403B-A3E9-F6951F0E409A}" type="slidenum">
              <a:t>‹#›</a:t>
            </a:fld>
            <a:fld id="{9E0906E0-B53E-415A-9A6C-42BFF34B53EE}" type="slidenum">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r>
              <a:rPr lang="en-US" smtClean="0"/>
              <a:t>July 7, 2011</a:t>
            </a:r>
            <a:endParaRPr lang="en-US"/>
          </a:p>
        </p:txBody>
      </p:sp>
      <p:sp>
        <p:nvSpPr>
          <p:cNvPr id="6" name="Footer Placeholder 5"/>
          <p:cNvSpPr>
            <a:spLocks noGrp="1"/>
          </p:cNvSpPr>
          <p:nvPr>
            <p:ph type="ftr" sz="quarter" idx="11"/>
          </p:nvPr>
        </p:nvSpPr>
        <p:spPr/>
        <p:txBody>
          <a:bodyPr/>
          <a:lstStyle/>
          <a:p>
            <a:pPr lvl="0"/>
            <a:r>
              <a:rPr lang="en-US" smtClean="0"/>
              <a:t>ILC Damping Ring Technical Baseline Review</a:t>
            </a:r>
            <a:endParaRPr lang="en-US"/>
          </a:p>
        </p:txBody>
      </p:sp>
      <p:sp>
        <p:nvSpPr>
          <p:cNvPr id="7" name="Slide Number Placeholder 6"/>
          <p:cNvSpPr>
            <a:spLocks noGrp="1"/>
          </p:cNvSpPr>
          <p:nvPr>
            <p:ph type="sldNum" sz="quarter" idx="12"/>
          </p:nvPr>
        </p:nvSpPr>
        <p:spPr/>
        <p:txBody>
          <a:bodyPr/>
          <a:lstStyle/>
          <a:p>
            <a:pPr lvl="0"/>
            <a:fld id="{991FD6A5-F370-4B72-8FDF-9085FFE2FA50}" type="slidenum">
              <a:t>‹#›</a:t>
            </a:fld>
            <a:fld id="{CF97374E-84A4-4BFA-80C8-825C394FEB13}" type="slidenum">
              <a:t>‹#›</a:t>
            </a:fld>
            <a:endParaRPr lang="en-US"/>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r>
              <a:rPr lang="en-US" smtClean="0"/>
              <a:t>July 7, 2011</a:t>
            </a:r>
            <a:endParaRPr lang="en-US"/>
          </a:p>
        </p:txBody>
      </p:sp>
      <p:sp>
        <p:nvSpPr>
          <p:cNvPr id="6" name="Footer Placeholder 5"/>
          <p:cNvSpPr>
            <a:spLocks noGrp="1"/>
          </p:cNvSpPr>
          <p:nvPr>
            <p:ph type="ftr" sz="quarter" idx="11"/>
          </p:nvPr>
        </p:nvSpPr>
        <p:spPr/>
        <p:txBody>
          <a:bodyPr/>
          <a:lstStyle/>
          <a:p>
            <a:pPr lvl="0"/>
            <a:r>
              <a:rPr lang="en-US" smtClean="0"/>
              <a:t>ILC Damping Ring Technical Baseline Review</a:t>
            </a:r>
            <a:endParaRPr lang="en-US"/>
          </a:p>
        </p:txBody>
      </p:sp>
      <p:sp>
        <p:nvSpPr>
          <p:cNvPr id="7" name="Slide Number Placeholder 6"/>
          <p:cNvSpPr>
            <a:spLocks noGrp="1"/>
          </p:cNvSpPr>
          <p:nvPr>
            <p:ph type="sldNum" sz="quarter" idx="12"/>
          </p:nvPr>
        </p:nvSpPr>
        <p:spPr/>
        <p:txBody>
          <a:bodyPr/>
          <a:lstStyle/>
          <a:p>
            <a:pPr lvl="0"/>
            <a:fld id="{C03AECC1-CC00-49EA-B0F7-738003B220A0}" type="slidenum">
              <a:t>‹#›</a:t>
            </a:fld>
            <a:fld id="{87D6153A-E998-4B56-AB91-B8E55D35874B}" type="slidenum">
              <a:t>‹#›</a:t>
            </a:fld>
            <a:endParaRPr lang="en-US"/>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r>
              <a:rPr lang="en-US" smtClean="0"/>
              <a:t>July 7, 2011</a:t>
            </a:r>
            <a:endParaRPr lang="en-US"/>
          </a:p>
        </p:txBody>
      </p:sp>
      <p:sp>
        <p:nvSpPr>
          <p:cNvPr id="5" name="Footer Placeholder 4"/>
          <p:cNvSpPr>
            <a:spLocks noGrp="1"/>
          </p:cNvSpPr>
          <p:nvPr>
            <p:ph type="ftr" sz="quarter" idx="11"/>
          </p:nvPr>
        </p:nvSpPr>
        <p:spPr/>
        <p:txBody>
          <a:bodyPr/>
          <a:lstStyle/>
          <a:p>
            <a:pPr lvl="0"/>
            <a:r>
              <a:rPr lang="en-US" smtClean="0"/>
              <a:t>ILC Damping Ring Technical Baseline Review</a:t>
            </a:r>
            <a:endParaRPr lang="en-US"/>
          </a:p>
        </p:txBody>
      </p:sp>
      <p:sp>
        <p:nvSpPr>
          <p:cNvPr id="6" name="Slide Number Placeholder 5"/>
          <p:cNvSpPr>
            <a:spLocks noGrp="1"/>
          </p:cNvSpPr>
          <p:nvPr>
            <p:ph type="sldNum" sz="quarter" idx="12"/>
          </p:nvPr>
        </p:nvSpPr>
        <p:spPr/>
        <p:txBody>
          <a:bodyPr/>
          <a:lstStyle/>
          <a:p>
            <a:pPr lvl="0"/>
            <a:fld id="{B315E0FE-F987-4850-91E8-27CA462AF793}" type="slidenum">
              <a:t>‹#›</a:t>
            </a:fld>
            <a:fld id="{B3D6E39A-B18B-465A-8618-D51AC03D3028}" type="slidenum">
              <a:t>‹#›</a:t>
            </a:fld>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0213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021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r>
              <a:rPr lang="en-US" smtClean="0"/>
              <a:t>July 7, 2011</a:t>
            </a:r>
            <a:endParaRPr lang="en-US"/>
          </a:p>
        </p:txBody>
      </p:sp>
      <p:sp>
        <p:nvSpPr>
          <p:cNvPr id="5" name="Footer Placeholder 4"/>
          <p:cNvSpPr>
            <a:spLocks noGrp="1"/>
          </p:cNvSpPr>
          <p:nvPr>
            <p:ph type="ftr" sz="quarter" idx="11"/>
          </p:nvPr>
        </p:nvSpPr>
        <p:spPr/>
        <p:txBody>
          <a:bodyPr/>
          <a:lstStyle/>
          <a:p>
            <a:pPr lvl="0"/>
            <a:r>
              <a:rPr lang="en-US" smtClean="0"/>
              <a:t>ILC Damping Ring Technical Baseline Review</a:t>
            </a:r>
            <a:endParaRPr lang="en-US"/>
          </a:p>
        </p:txBody>
      </p:sp>
      <p:sp>
        <p:nvSpPr>
          <p:cNvPr id="6" name="Slide Number Placeholder 5"/>
          <p:cNvSpPr>
            <a:spLocks noGrp="1"/>
          </p:cNvSpPr>
          <p:nvPr>
            <p:ph type="sldNum" sz="quarter" idx="12"/>
          </p:nvPr>
        </p:nvSpPr>
        <p:spPr/>
        <p:txBody>
          <a:bodyPr/>
          <a:lstStyle/>
          <a:p>
            <a:pPr lvl="0"/>
            <a:fld id="{6F959A70-A6F3-4E6B-9268-BA3071BCAFC2}" type="slidenum">
              <a:t>‹#›</a:t>
            </a:fld>
            <a:fld id="{83E8764B-05E0-4972-A6C6-DE6019C1F388}" type="slidenum">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783013" cy="6588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1213" y="1828800"/>
            <a:ext cx="3784600" cy="6588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18" Type="http://schemas.openxmlformats.org/officeDocument/2006/relationships/image" Target="../media/image7.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6.png"/><Relationship Id="rId2" Type="http://schemas.openxmlformats.org/officeDocument/2006/relationships/slideLayout" Target="../slideLayouts/slideLayout13.xml"/><Relationship Id="rId16"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8.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image" Target="../media/image11.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0.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9.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114800" y="-223200"/>
            <a:ext cx="4976640" cy="1130760"/>
          </a:xfrm>
          <a:prstGeom prst="rect">
            <a:avLst/>
          </a:prstGeom>
          <a:noFill/>
          <a:ln>
            <a:noFill/>
          </a:ln>
        </p:spPr>
        <p:txBody>
          <a:bodyPr vert="horz" lIns="0" tIns="0" rIns="0" bIns="0" anchor="ctr" compatLnSpc="1"/>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a:p>
        </p:txBody>
      </p:sp>
      <p:sp>
        <p:nvSpPr>
          <p:cNvPr id="3" name="Text Placeholder 2"/>
          <p:cNvSpPr txBox="1">
            <a:spLocks noGrp="1"/>
          </p:cNvSpPr>
          <p:nvPr>
            <p:ph type="body" idx="1"/>
          </p:nvPr>
        </p:nvSpPr>
        <p:spPr>
          <a:xfrm>
            <a:off x="685799" y="1828440"/>
            <a:ext cx="7719840" cy="6588720"/>
          </a:xfrm>
          <a:prstGeom prst="rect">
            <a:avLst/>
          </a:prstGeom>
          <a:noFill/>
          <a:ln>
            <a:noFill/>
          </a:ln>
        </p:spPr>
        <p:txBody>
          <a:bodyPr vert="horz" lIns="90000" tIns="46800" rIns="90000" bIns="46800" compatLnSpc="1"/>
          <a:lstStyle>
            <a:defPPr marL="342720" marR="0" lvl="0" indent="-342720" algn="l" rtl="0" hangingPunct="1">
              <a:spcBef>
                <a:spcPts val="799"/>
              </a:spcBef>
              <a:spcAft>
                <a:spcPts val="0"/>
              </a:spcAft>
              <a:buClr>
                <a:srgbClr val="000000"/>
              </a:buClr>
              <a:buSzPct val="100000"/>
              <a:buFont typeface="Times New Roman" pitchFamily="18"/>
              <a:buNone/>
              <a:tabLst>
                <a:tab pos="342720" algn="l"/>
                <a:tab pos="456840" algn="l"/>
                <a:tab pos="914040" algn="l"/>
                <a:tab pos="1371239" algn="l"/>
                <a:tab pos="1828439" algn="l"/>
                <a:tab pos="2285639" algn="l"/>
                <a:tab pos="2742839" algn="l"/>
                <a:tab pos="3200040" algn="l"/>
                <a:tab pos="3657239" algn="l"/>
                <a:tab pos="4114440" algn="l"/>
                <a:tab pos="4571639" algn="l"/>
                <a:tab pos="5028840" algn="l"/>
                <a:tab pos="5486040" algn="l"/>
                <a:tab pos="5943240" algn="l"/>
                <a:tab pos="6400440" algn="l"/>
                <a:tab pos="6857640" algn="l"/>
                <a:tab pos="7314840" algn="l"/>
                <a:tab pos="7772040" algn="l"/>
                <a:tab pos="8229240" algn="l"/>
                <a:tab pos="8686440" algn="l"/>
                <a:tab pos="9143640" algn="l"/>
              </a:tabLst>
              <a:defRPr lang="en-US" sz="3200" b="0" i="0" u="none" strike="noStrike" baseline="0">
                <a:ln>
                  <a:noFill/>
                </a:ln>
                <a:solidFill>
                  <a:srgbClr val="000000"/>
                </a:solidFill>
                <a:latin typeface="Arial" pitchFamily="34"/>
                <a:ea typeface="ＭＳ Ｐゴシック" pitchFamily="34"/>
                <a:cs typeface="ＭＳ Ｐゴシック" pitchFamily="34"/>
              </a:defRPr>
            </a:defPPr>
            <a:lvl1pPr marL="342720" marR="0" lvl="0" indent="-342720" algn="l" rtl="0" hangingPunct="1">
              <a:spcBef>
                <a:spcPts val="799"/>
              </a:spcBef>
              <a:spcAft>
                <a:spcPts val="0"/>
              </a:spcAft>
              <a:buClr>
                <a:srgbClr val="000000"/>
              </a:buClr>
              <a:buSzPct val="100000"/>
              <a:buFont typeface="Times New Roman" pitchFamily="18"/>
              <a:buChar char="•"/>
              <a:tabLst>
                <a:tab pos="342720" algn="l"/>
                <a:tab pos="456840" algn="l"/>
                <a:tab pos="914040" algn="l"/>
                <a:tab pos="1371239" algn="l"/>
                <a:tab pos="1828439" algn="l"/>
                <a:tab pos="2285639" algn="l"/>
                <a:tab pos="2742839" algn="l"/>
                <a:tab pos="3200040" algn="l"/>
                <a:tab pos="3657239" algn="l"/>
                <a:tab pos="4114440" algn="l"/>
                <a:tab pos="4571639" algn="l"/>
                <a:tab pos="5028840" algn="l"/>
                <a:tab pos="5486040" algn="l"/>
                <a:tab pos="5943240" algn="l"/>
                <a:tab pos="6400440" algn="l"/>
                <a:tab pos="6857640" algn="l"/>
                <a:tab pos="7314840" algn="l"/>
                <a:tab pos="7772040" algn="l"/>
                <a:tab pos="8229240" algn="l"/>
                <a:tab pos="8686440" algn="l"/>
                <a:tab pos="9143640" algn="l"/>
              </a:tabLst>
              <a:defRPr lang="en-US" sz="3200" b="0" i="0" u="none" strike="noStrike" baseline="0">
                <a:ln>
                  <a:noFill/>
                </a:ln>
                <a:solidFill>
                  <a:srgbClr val="000000"/>
                </a:solidFill>
                <a:latin typeface="Arial" pitchFamily="34"/>
                <a:ea typeface="ＭＳ Ｐゴシック" pitchFamily="34"/>
                <a:cs typeface="ＭＳ Ｐゴシック" pitchFamily="34"/>
              </a:defRPr>
            </a:lvl1pPr>
            <a:lvl2pPr marL="742680" marR="0" lvl="1" indent="-285480" algn="l" rtl="0" hangingPunct="1">
              <a:spcBef>
                <a:spcPts val="697"/>
              </a:spcBef>
              <a:spcAft>
                <a:spcPts val="0"/>
              </a:spcAft>
              <a:buClr>
                <a:srgbClr val="000000"/>
              </a:buClr>
              <a:buSzPct val="100000"/>
              <a:buFont typeface="Times New Roman" pitchFamily="18"/>
              <a:buChar char="–"/>
              <a:tabLst>
                <a:tab pos="742680" algn="l"/>
                <a:tab pos="914040" algn="l"/>
                <a:tab pos="1371240" algn="l"/>
                <a:tab pos="1828439" algn="l"/>
                <a:tab pos="2285640" algn="l"/>
                <a:tab pos="2742840" algn="l"/>
                <a:tab pos="3200040" algn="l"/>
                <a:tab pos="3657240" algn="l"/>
                <a:tab pos="4114440" algn="l"/>
                <a:tab pos="4571639" algn="l"/>
                <a:tab pos="5028840" algn="l"/>
                <a:tab pos="5486040" algn="l"/>
                <a:tab pos="5943240" algn="l"/>
                <a:tab pos="6400440" algn="l"/>
                <a:tab pos="6857639" algn="l"/>
                <a:tab pos="7314840" algn="l"/>
                <a:tab pos="7772040" algn="l"/>
                <a:tab pos="8229240" algn="l"/>
                <a:tab pos="8686440" algn="l"/>
                <a:tab pos="9143640" algn="l"/>
                <a:tab pos="9600840" algn="l"/>
              </a:tabLst>
              <a:defRPr lang="en-US" sz="2800" b="0" i="0" u="none" strike="noStrike" baseline="0">
                <a:ln>
                  <a:noFill/>
                </a:ln>
                <a:solidFill>
                  <a:srgbClr val="000000"/>
                </a:solidFill>
                <a:latin typeface="Arial" pitchFamily="34"/>
                <a:ea typeface="ＭＳ Ｐゴシック" pitchFamily="34"/>
                <a:cs typeface="ＭＳ Ｐゴシック" pitchFamily="34"/>
              </a:defRPr>
            </a:lvl2pPr>
            <a:lvl3pPr marL="1143000" marR="0" lvl="2" indent="-228600" algn="l" rtl="0" hangingPunct="1">
              <a:spcBef>
                <a:spcPts val="598"/>
              </a:spcBef>
              <a:spcAft>
                <a:spcPts val="0"/>
              </a:spcAft>
              <a:buClr>
                <a:srgbClr val="000000"/>
              </a:buClr>
              <a:buSzPct val="100000"/>
              <a:buFont typeface="Times New Roman" pitchFamily="18"/>
              <a:buChar char="•"/>
              <a:tabLst>
                <a:tab pos="1143000" algn="l"/>
                <a:tab pos="1371600" algn="l"/>
                <a:tab pos="1828799"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799" algn="l"/>
                <a:tab pos="9143999" algn="l"/>
                <a:tab pos="9601200" algn="l"/>
                <a:tab pos="10058399" algn="l"/>
              </a:tabLst>
              <a:defRPr lang="en-US" sz="2400" b="0" i="0" u="none" strike="noStrike" baseline="0">
                <a:ln>
                  <a:noFill/>
                </a:ln>
                <a:solidFill>
                  <a:srgbClr val="000000"/>
                </a:solidFill>
                <a:latin typeface="Arial" pitchFamily="34"/>
                <a:ea typeface="ＭＳ Ｐゴシック" pitchFamily="34"/>
                <a:cs typeface="ＭＳ Ｐゴシック" pitchFamily="34"/>
              </a:defRPr>
            </a:lvl3pPr>
            <a:lvl4pPr marL="1600199" marR="0" lvl="3" indent="-228600" algn="l" rtl="0" hangingPunct="1">
              <a:spcBef>
                <a:spcPts val="499"/>
              </a:spcBef>
              <a:spcAft>
                <a:spcPts val="0"/>
              </a:spcAft>
              <a:buClr>
                <a:srgbClr val="000000"/>
              </a:buClr>
              <a:buSzPct val="100000"/>
              <a:buFont typeface="Times New Roman" pitchFamily="18"/>
              <a:buChar char="–"/>
              <a:tabLst>
                <a:tab pos="1600200" algn="l"/>
                <a:tab pos="1828800" algn="l"/>
                <a:tab pos="2285999"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3999" algn="l"/>
                <a:tab pos="9601199" algn="l"/>
                <a:tab pos="10058400" algn="l"/>
                <a:tab pos="10515599" algn="l"/>
              </a:tabLst>
              <a:defRPr lang="en-US" sz="2000" b="0" i="0" u="none" strike="noStrike" baseline="0">
                <a:ln>
                  <a:noFill/>
                </a:ln>
                <a:solidFill>
                  <a:srgbClr val="000000"/>
                </a:solidFill>
                <a:latin typeface="Arial" pitchFamily="34"/>
                <a:ea typeface="ＭＳ Ｐゴシック" pitchFamily="34"/>
                <a:cs typeface="ＭＳ Ｐゴシック" pitchFamily="34"/>
              </a:defRPr>
            </a:lvl4pPr>
            <a:lvl5pPr marL="2057400" marR="0" lvl="4" indent="-228600" algn="l" rtl="0" hangingPunct="1">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baseline="0">
                <a:ln>
                  <a:noFill/>
                </a:ln>
                <a:solidFill>
                  <a:srgbClr val="000000"/>
                </a:solidFill>
                <a:latin typeface="Arial" pitchFamily="34"/>
                <a:ea typeface="ＭＳ Ｐゴシック" pitchFamily="34"/>
                <a:cs typeface="ＭＳ Ｐゴシック" pitchFamily="34"/>
              </a:defRPr>
            </a:lvl5pPr>
            <a:lvl6pPr marL="2057400" marR="0" lvl="5" indent="-228600" algn="l" rtl="0" hangingPunct="1">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baseline="0">
                <a:ln>
                  <a:noFill/>
                </a:ln>
                <a:solidFill>
                  <a:srgbClr val="000000"/>
                </a:solidFill>
                <a:latin typeface="Arial" pitchFamily="34"/>
                <a:ea typeface="ＭＳ Ｐゴシック" pitchFamily="34"/>
                <a:cs typeface="ＭＳ Ｐゴシック" pitchFamily="34"/>
              </a:defRPr>
            </a:lvl6pPr>
            <a:lvl7pPr marL="2057400" marR="0" lvl="6" indent="-228600" algn="l" rtl="0" hangingPunct="1">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baseline="0">
                <a:ln>
                  <a:noFill/>
                </a:ln>
                <a:solidFill>
                  <a:srgbClr val="000000"/>
                </a:solidFill>
                <a:latin typeface="Arial" pitchFamily="34"/>
                <a:ea typeface="ＭＳ Ｐゴシック" pitchFamily="34"/>
                <a:cs typeface="ＭＳ Ｐゴシック" pitchFamily="34"/>
              </a:defRPr>
            </a:lvl7pPr>
            <a:lvl8pPr marL="2057400" marR="0" lvl="7" indent="-228600" algn="l" rtl="0" hangingPunct="1">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baseline="0">
                <a:ln>
                  <a:noFill/>
                </a:ln>
                <a:solidFill>
                  <a:srgbClr val="000000"/>
                </a:solidFill>
                <a:latin typeface="Arial" pitchFamily="34"/>
                <a:ea typeface="ＭＳ Ｐゴシック" pitchFamily="34"/>
                <a:cs typeface="ＭＳ Ｐゴシック" pitchFamily="34"/>
              </a:defRPr>
            </a:lvl8pPr>
            <a:lvl9pPr marL="2057400" marR="0" lvl="8" indent="-228600" algn="l" rtl="0" hangingPunct="1">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baseline="0">
                <a:ln>
                  <a:noFill/>
                </a:ln>
                <a:solidFill>
                  <a:srgbClr val="000000"/>
                </a:solidFill>
                <a:latin typeface="Arial" pitchFamily="34"/>
                <a:ea typeface="ＭＳ Ｐゴシック" pitchFamily="34"/>
                <a:cs typeface="ＭＳ Ｐゴシック" pitchFamily="34"/>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reeform 3"/>
          <p:cNvSpPr/>
          <p:nvPr/>
        </p:nvSpPr>
        <p:spPr>
          <a:xfrm>
            <a:off x="0" y="6396120"/>
            <a:ext cx="9144000" cy="81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6D6E71"/>
          </a:solidFill>
          <a:ln w="9360">
            <a:solidFill>
              <a:srgbClr val="6D6E71"/>
            </a:solidFill>
            <a:prstDash val="solid"/>
            <a:miter/>
          </a:ln>
        </p:spPr>
        <p:txBody>
          <a:bodyPr vert="horz" wrap="none" lIns="90000" tIns="46800" rIns="90000" bIns="46800" anchor="ctr" anchorCtr="0" compatLnSpc="0"/>
          <a:lstStyle/>
          <a:p>
            <a:pPr lvl="0" rtl="0" hangingPunct="0">
              <a:buNone/>
              <a:tabLst/>
            </a:pPr>
            <a:endParaRPr lang="en-US" sz="2400">
              <a:latin typeface="Times New Roman" pitchFamily="18"/>
              <a:ea typeface="Arial Unicode MS" pitchFamily="2"/>
              <a:cs typeface="Tahoma" pitchFamily="2"/>
            </a:endParaRPr>
          </a:p>
        </p:txBody>
      </p:sp>
      <p:sp>
        <p:nvSpPr>
          <p:cNvPr id="5" name="Freeform 4"/>
          <p:cNvSpPr/>
          <p:nvPr/>
        </p:nvSpPr>
        <p:spPr>
          <a:xfrm>
            <a:off x="1080" y="6537240"/>
            <a:ext cx="1864800" cy="28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1">
              <a:lnSpc>
                <a:spcPct val="116000"/>
              </a:lnSpc>
              <a:buNone/>
              <a:tabLst/>
            </a:pPr>
            <a:r>
              <a:rPr lang="en-GB" sz="1100" i="1">
                <a:solidFill>
                  <a:srgbClr val="000000"/>
                </a:solidFill>
                <a:latin typeface="Times New Roman" pitchFamily="18"/>
                <a:ea typeface="Lucida Sans" pitchFamily="18"/>
                <a:cs typeface="Lucida Sans" pitchFamily="18"/>
              </a:rPr>
              <a:t>29 September 2011   LCWS11</a:t>
            </a:r>
          </a:p>
        </p:txBody>
      </p:sp>
      <p:sp>
        <p:nvSpPr>
          <p:cNvPr id="6" name="Freeform 5"/>
          <p:cNvSpPr/>
          <p:nvPr/>
        </p:nvSpPr>
        <p:spPr>
          <a:xfrm>
            <a:off x="2910240" y="6566040"/>
            <a:ext cx="3323159" cy="194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0" tIns="0" rIns="0" bIns="0" anchor="t" anchorCtr="0" compatLnSpc="0">
            <a:spAutoFit/>
          </a:bodyPr>
          <a:lstStyle/>
          <a:p>
            <a:pPr marL="0" marR="0" lvl="0" indent="0" algn="ctr" rtl="0" hangingPunct="1">
              <a:lnSpc>
                <a:spcPct val="116000"/>
              </a:lnSpc>
              <a:buNone/>
              <a:tabLst/>
            </a:pPr>
            <a:r>
              <a:rPr lang="en-GB" sz="1100" i="1">
                <a:solidFill>
                  <a:srgbClr val="000000"/>
                </a:solidFill>
                <a:latin typeface="Times New Roman" pitchFamily="18"/>
                <a:ea typeface="Lucida Sans" pitchFamily="18"/>
                <a:cs typeface="Lucida Sans" pitchFamily="18"/>
              </a:rPr>
              <a:t>Electron Cloud Buildup Models and Plans / J.A.Crittenden</a:t>
            </a:r>
          </a:p>
        </p:txBody>
      </p:sp>
      <p:sp>
        <p:nvSpPr>
          <p:cNvPr id="7" name="Freeform 6"/>
          <p:cNvSpPr/>
          <p:nvPr/>
        </p:nvSpPr>
        <p:spPr>
          <a:xfrm>
            <a:off x="8047800" y="6537240"/>
            <a:ext cx="973440" cy="28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algn="r" rtl="0" hangingPunct="1">
              <a:lnSpc>
                <a:spcPct val="116000"/>
              </a:lnSpc>
              <a:buNone/>
              <a:tabLst/>
            </a:pPr>
            <a:fld id="{373FA12F-DE9B-4519-9E09-4E523744BD66}" type="slidenum">
              <a:t>‹#›</a:t>
            </a:fld>
            <a:r>
              <a:rPr lang="en-GB" sz="1100" i="1">
                <a:solidFill>
                  <a:srgbClr val="000000"/>
                </a:solidFill>
                <a:latin typeface="Times New Roman" pitchFamily="18"/>
                <a:ea typeface="Lucida Sans" pitchFamily="18"/>
                <a:cs typeface="Lucida Sans" pitchFamily="18"/>
              </a:rPr>
              <a:t> 16</a:t>
            </a:r>
          </a:p>
        </p:txBody>
      </p:sp>
      <p:pic>
        <p:nvPicPr>
          <p:cNvPr id="8" name=""/>
          <p:cNvPicPr>
            <a:picLocks noChangeAspect="1"/>
          </p:cNvPicPr>
          <p:nvPr/>
        </p:nvPicPr>
        <p:blipFill>
          <a:blip r:embed="rId13" cstate="print">
            <a:alphaModFix/>
            <a:lum/>
          </a:blip>
          <a:srcRect/>
          <a:stretch>
            <a:fillRect/>
          </a:stretch>
        </p:blipFill>
        <p:spPr>
          <a:xfrm>
            <a:off x="0" y="0"/>
            <a:ext cx="9144000" cy="804959"/>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marL="0" marR="0" indent="0" algn="ctr" rtl="0" hangingPunct="1">
        <a:lnSpc>
          <a:spcPct val="116000"/>
        </a:lnSpc>
        <a:spcBef>
          <a:spcPts val="0"/>
        </a:spcBef>
        <a:spcAft>
          <a:spcPts val="0"/>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lang="en-US" sz="3200" b="1" i="1" u="none" strike="noStrike" baseline="0">
          <a:ln>
            <a:noFill/>
          </a:ln>
          <a:solidFill>
            <a:srgbClr val="FFFFFF"/>
          </a:solidFill>
          <a:latin typeface="Times New Roman" pitchFamily="18"/>
          <a:ea typeface="ＭＳ Ｐゴシック" pitchFamily="34"/>
        </a:defRPr>
      </a:lvl1pPr>
    </p:titleStyle>
    <p:bodyStyle>
      <a:lvl1pPr marL="342720" marR="0" indent="-342720" algn="l" rtl="0" hangingPunct="1">
        <a:spcBef>
          <a:spcPts val="799"/>
        </a:spcBef>
        <a:spcAft>
          <a:spcPts val="0"/>
        </a:spcAft>
        <a:tabLst>
          <a:tab pos="342720" algn="l"/>
          <a:tab pos="456840" algn="l"/>
          <a:tab pos="914040" algn="l"/>
          <a:tab pos="1371239" algn="l"/>
          <a:tab pos="1828439" algn="l"/>
          <a:tab pos="2285639" algn="l"/>
          <a:tab pos="2742839" algn="l"/>
          <a:tab pos="3200040" algn="l"/>
          <a:tab pos="3657239" algn="l"/>
          <a:tab pos="4114440" algn="l"/>
          <a:tab pos="4571639" algn="l"/>
          <a:tab pos="5028840" algn="l"/>
          <a:tab pos="5486040" algn="l"/>
          <a:tab pos="5943240" algn="l"/>
          <a:tab pos="6400440" algn="l"/>
          <a:tab pos="6857640" algn="l"/>
          <a:tab pos="7314840" algn="l"/>
          <a:tab pos="7772040" algn="l"/>
          <a:tab pos="8229240" algn="l"/>
          <a:tab pos="8686440" algn="l"/>
          <a:tab pos="9143640" algn="l"/>
        </a:tabLst>
        <a:defRPr lang="en-US" sz="3200" b="0" i="0" u="none" strike="noStrike" baseline="0">
          <a:ln>
            <a:noFill/>
          </a:ln>
          <a:solidFill>
            <a:srgbClr val="000000"/>
          </a:solidFill>
          <a:latin typeface="Arial" pitchFamily="34"/>
          <a:ea typeface="ＭＳ Ｐゴシック" pitchFamily="34"/>
        </a:defRPr>
      </a:lvl1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1371240"/>
            <a:ext cx="8177040" cy="1368719"/>
          </a:xfrm>
          <a:prstGeom prst="rect">
            <a:avLst/>
          </a:prstGeom>
          <a:noFill/>
          <a:ln>
            <a:noFill/>
          </a:ln>
        </p:spPr>
        <p:txBody>
          <a:bodyPr vert="horz" lIns="0" tIns="0" rIns="0" bIns="0" anchor="ctr" compatLnSpc="1"/>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a:p>
        </p:txBody>
      </p:sp>
      <p:sp>
        <p:nvSpPr>
          <p:cNvPr id="3" name="Text Placeholder 2"/>
          <p:cNvSpPr txBox="1">
            <a:spLocks noGrp="1"/>
          </p:cNvSpPr>
          <p:nvPr>
            <p:ph type="body" idx="1"/>
          </p:nvPr>
        </p:nvSpPr>
        <p:spPr>
          <a:xfrm>
            <a:off x="1142640" y="2971440"/>
            <a:ext cx="7491240" cy="2283120"/>
          </a:xfrm>
          <a:prstGeom prst="rect">
            <a:avLst/>
          </a:prstGeom>
          <a:noFill/>
          <a:ln>
            <a:noFill/>
          </a:ln>
        </p:spPr>
        <p:txBody>
          <a:bodyPr vert="horz" lIns="0" tIns="262080" rIns="0" bIns="0" compatLnSpc="1"/>
          <a:lstStyle>
            <a:defPPr marL="342720" marR="0" lvl="0" indent="-342720" algn="l" rtl="0" hangingPunct="0">
              <a:lnSpc>
                <a:spcPct val="35000"/>
              </a:lnSpc>
              <a:spcBef>
                <a:spcPts val="0"/>
              </a:spcBef>
              <a:spcAft>
                <a:spcPts val="1423"/>
              </a:spcAft>
              <a:buClr>
                <a:srgbClr val="000000"/>
              </a:buClr>
              <a:buSzPct val="100000"/>
              <a:buFont typeface="Times New Roman" pitchFamily="18"/>
              <a:buNone/>
              <a:tabLst>
                <a:tab pos="342720" algn="l"/>
                <a:tab pos="456840" algn="l"/>
                <a:tab pos="914040" algn="l"/>
                <a:tab pos="1371239" algn="l"/>
                <a:tab pos="1828439" algn="l"/>
                <a:tab pos="2285639" algn="l"/>
                <a:tab pos="2742839" algn="l"/>
                <a:tab pos="3200040" algn="l"/>
                <a:tab pos="3657239" algn="l"/>
                <a:tab pos="4114440" algn="l"/>
                <a:tab pos="4571639" algn="l"/>
                <a:tab pos="5028840" algn="l"/>
                <a:tab pos="5486040" algn="l"/>
                <a:tab pos="5943240" algn="l"/>
                <a:tab pos="6400440" algn="l"/>
                <a:tab pos="6857640" algn="l"/>
                <a:tab pos="7314840" algn="l"/>
                <a:tab pos="7772040" algn="l"/>
                <a:tab pos="8229240" algn="l"/>
                <a:tab pos="8686440" algn="l"/>
                <a:tab pos="9143640" algn="l"/>
              </a:tabLst>
              <a:defRPr lang="en-US" sz="3200" b="0" i="0" u="none" strike="noStrike" kern="1200" baseline="0">
                <a:ln>
                  <a:noFill/>
                </a:ln>
                <a:solidFill>
                  <a:srgbClr val="000000"/>
                </a:solidFill>
                <a:latin typeface="Lucida Sans" pitchFamily="18"/>
                <a:ea typeface="Lucida Sans" pitchFamily="18"/>
                <a:cs typeface="Lucida Sans" pitchFamily="18"/>
              </a:defRPr>
            </a:defPPr>
            <a:lvl1pPr marL="342720" marR="0" lvl="0" indent="-342720" algn="l" rtl="0" hangingPunct="0">
              <a:lnSpc>
                <a:spcPct val="35000"/>
              </a:lnSpc>
              <a:spcBef>
                <a:spcPts val="0"/>
              </a:spcBef>
              <a:spcAft>
                <a:spcPts val="1423"/>
              </a:spcAft>
              <a:buClr>
                <a:srgbClr val="000000"/>
              </a:buClr>
              <a:buSzPct val="100000"/>
              <a:buFont typeface="Times New Roman" pitchFamily="18"/>
              <a:buChar char="•"/>
              <a:tabLst>
                <a:tab pos="342720" algn="l"/>
                <a:tab pos="456840" algn="l"/>
                <a:tab pos="914040" algn="l"/>
                <a:tab pos="1371239" algn="l"/>
                <a:tab pos="1828439" algn="l"/>
                <a:tab pos="2285639" algn="l"/>
                <a:tab pos="2742839" algn="l"/>
                <a:tab pos="3200040" algn="l"/>
                <a:tab pos="3657239" algn="l"/>
                <a:tab pos="4114440" algn="l"/>
                <a:tab pos="4571639" algn="l"/>
                <a:tab pos="5028840" algn="l"/>
                <a:tab pos="5486040" algn="l"/>
                <a:tab pos="5943240" algn="l"/>
                <a:tab pos="6400440" algn="l"/>
                <a:tab pos="6857640" algn="l"/>
                <a:tab pos="7314840" algn="l"/>
                <a:tab pos="7772040" algn="l"/>
                <a:tab pos="8229240" algn="l"/>
                <a:tab pos="8686440" algn="l"/>
                <a:tab pos="9143640" algn="l"/>
              </a:tabLst>
              <a:defRPr lang="en-US" sz="3200" b="0" i="0" u="none" strike="noStrike" kern="1200" baseline="0">
                <a:ln>
                  <a:noFill/>
                </a:ln>
                <a:solidFill>
                  <a:srgbClr val="000000"/>
                </a:solidFill>
                <a:latin typeface="Lucida Sans" pitchFamily="18"/>
                <a:ea typeface="Lucida Sans" pitchFamily="18"/>
                <a:cs typeface="Lucida Sans" pitchFamily="18"/>
              </a:defRPr>
            </a:lvl1pPr>
            <a:lvl2pPr marL="742680" marR="0" lvl="1" indent="-285480" algn="l" rtl="0" hangingPunct="0">
              <a:lnSpc>
                <a:spcPct val="35000"/>
              </a:lnSpc>
              <a:spcBef>
                <a:spcPts val="0"/>
              </a:spcBef>
              <a:spcAft>
                <a:spcPts val="1137"/>
              </a:spcAft>
              <a:buClr>
                <a:srgbClr val="000000"/>
              </a:buClr>
              <a:buSzPct val="100000"/>
              <a:buFont typeface="Times New Roman" pitchFamily="18"/>
              <a:buChar char="–"/>
              <a:tabLst>
                <a:tab pos="742680" algn="l"/>
                <a:tab pos="914040" algn="l"/>
                <a:tab pos="1371240" algn="l"/>
                <a:tab pos="1828439" algn="l"/>
                <a:tab pos="2285640" algn="l"/>
                <a:tab pos="2742840" algn="l"/>
                <a:tab pos="3200040" algn="l"/>
                <a:tab pos="3657240" algn="l"/>
                <a:tab pos="4114440" algn="l"/>
                <a:tab pos="4571639" algn="l"/>
                <a:tab pos="5028840" algn="l"/>
                <a:tab pos="5486040" algn="l"/>
                <a:tab pos="5943240" algn="l"/>
                <a:tab pos="6400440" algn="l"/>
                <a:tab pos="6857639" algn="l"/>
                <a:tab pos="7314840" algn="l"/>
                <a:tab pos="7772040" algn="l"/>
                <a:tab pos="8229240" algn="l"/>
                <a:tab pos="8686440" algn="l"/>
                <a:tab pos="9143640" algn="l"/>
                <a:tab pos="9600840" algn="l"/>
              </a:tabLst>
              <a:defRPr lang="en-US" sz="2800" b="0" i="0" u="none" strike="noStrike" kern="1200" baseline="0">
                <a:ln>
                  <a:noFill/>
                </a:ln>
                <a:solidFill>
                  <a:srgbClr val="000000"/>
                </a:solidFill>
                <a:latin typeface="Lucida Sans" pitchFamily="18"/>
                <a:ea typeface="Lucida Sans" pitchFamily="18"/>
                <a:cs typeface="Lucida Sans" pitchFamily="18"/>
              </a:defRPr>
            </a:lvl2pPr>
            <a:lvl3pPr marL="1143000" marR="0" lvl="2" indent="-228600" algn="l" rtl="0" hangingPunct="0">
              <a:lnSpc>
                <a:spcPct val="35000"/>
              </a:lnSpc>
              <a:spcBef>
                <a:spcPts val="0"/>
              </a:spcBef>
              <a:spcAft>
                <a:spcPts val="848"/>
              </a:spcAft>
              <a:buClr>
                <a:srgbClr val="000000"/>
              </a:buClr>
              <a:buSzPct val="100000"/>
              <a:buFont typeface="Times New Roman" pitchFamily="18"/>
              <a:buChar char="•"/>
              <a:tabLst>
                <a:tab pos="1143000" algn="l"/>
                <a:tab pos="1371600" algn="l"/>
                <a:tab pos="1828799"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799" algn="l"/>
                <a:tab pos="9143999" algn="l"/>
                <a:tab pos="9601200" algn="l"/>
                <a:tab pos="10058399" algn="l"/>
              </a:tabLst>
              <a:defRPr lang="en-US" sz="2400" b="0" i="0" u="none" strike="noStrike" kern="1200" baseline="0">
                <a:ln>
                  <a:noFill/>
                </a:ln>
                <a:solidFill>
                  <a:srgbClr val="000000"/>
                </a:solidFill>
                <a:latin typeface="Lucida Sans" pitchFamily="18"/>
                <a:ea typeface="Lucida Sans" pitchFamily="18"/>
                <a:cs typeface="Lucida Sans" pitchFamily="18"/>
              </a:defRPr>
            </a:lvl3pPr>
            <a:lvl4pPr marL="1600199" marR="0" lvl="3" indent="-228600" algn="l" rtl="0" hangingPunct="0">
              <a:lnSpc>
                <a:spcPct val="35000"/>
              </a:lnSpc>
              <a:spcBef>
                <a:spcPts val="0"/>
              </a:spcBef>
              <a:spcAft>
                <a:spcPts val="573"/>
              </a:spcAft>
              <a:buClr>
                <a:srgbClr val="000000"/>
              </a:buClr>
              <a:buSzPct val="100000"/>
              <a:buFont typeface="Times New Roman" pitchFamily="18"/>
              <a:buChar char="–"/>
              <a:tabLst>
                <a:tab pos="1600200" algn="l"/>
                <a:tab pos="1828800" algn="l"/>
                <a:tab pos="2285999"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3999" algn="l"/>
                <a:tab pos="9601199" algn="l"/>
                <a:tab pos="10058400" algn="l"/>
                <a:tab pos="10515599" algn="l"/>
              </a:tabLst>
              <a:defRPr lang="en-US" sz="2000" b="0" i="0" u="none" strike="noStrike" kern="1200" baseline="0">
                <a:ln>
                  <a:noFill/>
                </a:ln>
                <a:solidFill>
                  <a:srgbClr val="000000"/>
                </a:solidFill>
                <a:latin typeface="Lucida Sans" pitchFamily="18"/>
                <a:ea typeface="Lucida Sans" pitchFamily="18"/>
                <a:cs typeface="Lucida Sans" pitchFamily="18"/>
              </a:defRPr>
            </a:lvl4pPr>
            <a:lvl5pPr marL="2057400" marR="0" lvl="4" indent="-228600" algn="l" rtl="0" hangingPunct="0">
              <a:lnSpc>
                <a:spcPct val="35000"/>
              </a:lnSpc>
              <a:spcBef>
                <a:spcPts val="0"/>
              </a:spcBef>
              <a:spcAft>
                <a:spcPts val="286"/>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kern="1200" baseline="0">
                <a:ln>
                  <a:noFill/>
                </a:ln>
                <a:solidFill>
                  <a:srgbClr val="000000"/>
                </a:solidFill>
                <a:latin typeface="Lucida Sans" pitchFamily="18"/>
                <a:ea typeface="Lucida Sans" pitchFamily="18"/>
                <a:cs typeface="Lucida Sans" pitchFamily="18"/>
              </a:defRPr>
            </a:lvl5pPr>
            <a:lvl6pPr marL="2057400" marR="0" lvl="5" indent="-228600" algn="l" rtl="0" hangingPunct="0">
              <a:lnSpc>
                <a:spcPct val="35000"/>
              </a:lnSpc>
              <a:spcBef>
                <a:spcPts val="0"/>
              </a:spcBef>
              <a:spcAft>
                <a:spcPts val="286"/>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kern="1200" baseline="0">
                <a:ln>
                  <a:noFill/>
                </a:ln>
                <a:solidFill>
                  <a:srgbClr val="000000"/>
                </a:solidFill>
                <a:latin typeface="Lucida Sans" pitchFamily="18"/>
                <a:ea typeface="Lucida Sans" pitchFamily="18"/>
                <a:cs typeface="Lucida Sans" pitchFamily="18"/>
              </a:defRPr>
            </a:lvl6pPr>
            <a:lvl7pPr marL="2057400" marR="0" lvl="6" indent="-228600" algn="l" rtl="0" hangingPunct="0">
              <a:lnSpc>
                <a:spcPct val="35000"/>
              </a:lnSpc>
              <a:spcBef>
                <a:spcPts val="0"/>
              </a:spcBef>
              <a:spcAft>
                <a:spcPts val="286"/>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kern="1200" baseline="0">
                <a:ln>
                  <a:noFill/>
                </a:ln>
                <a:solidFill>
                  <a:srgbClr val="000000"/>
                </a:solidFill>
                <a:latin typeface="Lucida Sans" pitchFamily="18"/>
                <a:ea typeface="Lucida Sans" pitchFamily="18"/>
                <a:cs typeface="Lucida Sans" pitchFamily="18"/>
              </a:defRPr>
            </a:lvl7pPr>
            <a:lvl8pPr marL="2057400" marR="0" lvl="7" indent="-228600" algn="l" rtl="0" hangingPunct="0">
              <a:lnSpc>
                <a:spcPct val="35000"/>
              </a:lnSpc>
              <a:spcBef>
                <a:spcPts val="0"/>
              </a:spcBef>
              <a:spcAft>
                <a:spcPts val="286"/>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kern="1200" baseline="0">
                <a:ln>
                  <a:noFill/>
                </a:ln>
                <a:solidFill>
                  <a:srgbClr val="000000"/>
                </a:solidFill>
                <a:latin typeface="Lucida Sans" pitchFamily="18"/>
                <a:ea typeface="Lucida Sans" pitchFamily="18"/>
                <a:cs typeface="Lucida Sans" pitchFamily="18"/>
              </a:defRPr>
            </a:lvl8pPr>
            <a:lvl9pPr marL="2057400" marR="0" lvl="8" indent="-228600" algn="l" rtl="0" hangingPunct="0">
              <a:lnSpc>
                <a:spcPct val="35000"/>
              </a:lnSpc>
              <a:spcBef>
                <a:spcPts val="0"/>
              </a:spcBef>
              <a:spcAft>
                <a:spcPts val="286"/>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kern="1200" baseline="0">
                <a:ln>
                  <a:noFill/>
                </a:ln>
                <a:solidFill>
                  <a:srgbClr val="000000"/>
                </a:solidFill>
                <a:latin typeface="Lucida Sans" pitchFamily="18"/>
                <a:ea typeface="Lucida Sans" pitchFamily="18"/>
                <a:cs typeface="Lucida Sans" pitchFamily="18"/>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reeform 3"/>
          <p:cNvSpPr/>
          <p:nvPr/>
        </p:nvSpPr>
        <p:spPr>
          <a:xfrm>
            <a:off x="0" y="6396120"/>
            <a:ext cx="9144000" cy="81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6D6E71"/>
          </a:solidFill>
          <a:ln w="9360">
            <a:solidFill>
              <a:srgbClr val="6D6E71"/>
            </a:solidFill>
            <a:prstDash val="solid"/>
            <a:miter/>
          </a:ln>
        </p:spPr>
        <p:txBody>
          <a:bodyPr vert="horz" wrap="none" lIns="90000" tIns="46800" rIns="90000" bIns="46800" anchor="ctr" anchorCtr="0" compatLnSpc="0"/>
          <a:lstStyle/>
          <a:p>
            <a:pPr lvl="0" rtl="0" hangingPunct="0">
              <a:buNone/>
              <a:tabLst/>
            </a:pPr>
            <a:endParaRPr lang="en-US" sz="2400">
              <a:latin typeface="Times New Roman" pitchFamily="18"/>
              <a:ea typeface="Arial Unicode MS" pitchFamily="2"/>
              <a:cs typeface="Tahoma" pitchFamily="2"/>
            </a:endParaRPr>
          </a:p>
        </p:txBody>
      </p:sp>
      <p:sp>
        <p:nvSpPr>
          <p:cNvPr id="5" name="Freeform 4"/>
          <p:cNvSpPr/>
          <p:nvPr/>
        </p:nvSpPr>
        <p:spPr>
          <a:xfrm>
            <a:off x="5653440" y="257040"/>
            <a:ext cx="3172320" cy="6091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algn="r" rtl="0" hangingPunct="0">
              <a:lnSpc>
                <a:spcPct val="154000"/>
              </a:lnSpc>
              <a:buNone/>
              <a:tabLst/>
            </a:pPr>
            <a:r>
              <a:rPr lang="en-GB" sz="1200" b="1">
                <a:solidFill>
                  <a:srgbClr val="FFFFFF"/>
                </a:solidFill>
                <a:latin typeface="Arial" pitchFamily="34"/>
                <a:ea typeface="Arial Unicode MS" pitchFamily="2"/>
                <a:cs typeface="Tahoma" pitchFamily="2"/>
              </a:rPr>
              <a:t>45</a:t>
            </a:r>
            <a:r>
              <a:rPr lang="en-GB" sz="1200" b="1" baseline="33000">
                <a:solidFill>
                  <a:srgbClr val="FFFFFF"/>
                </a:solidFill>
                <a:latin typeface="Arial" pitchFamily="34"/>
                <a:ea typeface="Arial Unicode MS" pitchFamily="2"/>
                <a:cs typeface="Tahoma" pitchFamily="2"/>
              </a:rPr>
              <a:t>th</a:t>
            </a:r>
            <a:r>
              <a:rPr lang="en-GB" sz="1200" b="1">
                <a:solidFill>
                  <a:srgbClr val="FFFFFF"/>
                </a:solidFill>
                <a:latin typeface="Arial" pitchFamily="34"/>
                <a:ea typeface="Arial Unicode MS" pitchFamily="2"/>
                <a:cs typeface="Tahoma" pitchFamily="2"/>
              </a:rPr>
              <a:t> ICFA Beam Dynamic Workshop</a:t>
            </a:r>
          </a:p>
          <a:p>
            <a:pPr marL="0" marR="0" lvl="0" indent="0" algn="r" rtl="0" hangingPunct="0">
              <a:lnSpc>
                <a:spcPct val="154000"/>
              </a:lnSpc>
              <a:buNone/>
              <a:tabLst/>
            </a:pPr>
            <a:r>
              <a:rPr lang="en-GB" sz="1000">
                <a:solidFill>
                  <a:srgbClr val="FFFFFF"/>
                </a:solidFill>
                <a:latin typeface="Arial" pitchFamily="34"/>
                <a:ea typeface="Arial Unicode MS" pitchFamily="2"/>
                <a:cs typeface="Tahoma" pitchFamily="2"/>
              </a:rPr>
              <a:t>June 8–12, 2009, Cornell University, Ithaca New York</a:t>
            </a:r>
          </a:p>
        </p:txBody>
      </p:sp>
      <p:pic>
        <p:nvPicPr>
          <p:cNvPr id="6" name=""/>
          <p:cNvPicPr>
            <a:picLocks noChangeAspect="1"/>
          </p:cNvPicPr>
          <p:nvPr/>
        </p:nvPicPr>
        <p:blipFill>
          <a:blip r:embed="rId13" cstate="print">
            <a:alphaModFix/>
            <a:lum/>
          </a:blip>
          <a:srcRect/>
          <a:stretch>
            <a:fillRect/>
          </a:stretch>
        </p:blipFill>
        <p:spPr>
          <a:xfrm>
            <a:off x="8229600" y="5486399"/>
            <a:ext cx="731880" cy="712800"/>
          </a:xfrm>
          <a:prstGeom prst="rect">
            <a:avLst/>
          </a:prstGeom>
          <a:noFill/>
          <a:ln>
            <a:noFill/>
          </a:ln>
        </p:spPr>
      </p:pic>
      <p:pic>
        <p:nvPicPr>
          <p:cNvPr id="7" name=""/>
          <p:cNvPicPr>
            <a:picLocks noChangeAspect="1"/>
          </p:cNvPicPr>
          <p:nvPr/>
        </p:nvPicPr>
        <p:blipFill>
          <a:blip r:embed="rId14" cstate="print">
            <a:alphaModFix/>
            <a:lum/>
          </a:blip>
          <a:srcRect/>
          <a:stretch>
            <a:fillRect/>
          </a:stretch>
        </p:blipFill>
        <p:spPr>
          <a:xfrm>
            <a:off x="0" y="0"/>
            <a:ext cx="9144000" cy="804959"/>
          </a:xfrm>
          <a:prstGeom prst="rect">
            <a:avLst/>
          </a:prstGeom>
          <a:noFill/>
          <a:ln>
            <a:noFill/>
          </a:ln>
        </p:spPr>
      </p:pic>
      <p:pic>
        <p:nvPicPr>
          <p:cNvPr id="8" name=""/>
          <p:cNvPicPr>
            <a:picLocks noChangeAspect="1"/>
          </p:cNvPicPr>
          <p:nvPr/>
        </p:nvPicPr>
        <p:blipFill>
          <a:blip r:embed="rId15" cstate="print">
            <a:alphaModFix/>
            <a:lum/>
          </a:blip>
          <a:srcRect/>
          <a:stretch>
            <a:fillRect/>
          </a:stretch>
        </p:blipFill>
        <p:spPr>
          <a:xfrm>
            <a:off x="1425600" y="5486399"/>
            <a:ext cx="860399" cy="824040"/>
          </a:xfrm>
          <a:prstGeom prst="rect">
            <a:avLst/>
          </a:prstGeom>
          <a:noFill/>
          <a:ln>
            <a:noFill/>
          </a:ln>
        </p:spPr>
      </p:pic>
      <p:pic>
        <p:nvPicPr>
          <p:cNvPr id="9" name=""/>
          <p:cNvPicPr>
            <a:picLocks noChangeAspect="1"/>
          </p:cNvPicPr>
          <p:nvPr/>
        </p:nvPicPr>
        <p:blipFill>
          <a:blip r:embed="rId16" cstate="print">
            <a:alphaModFix/>
            <a:lum/>
          </a:blip>
          <a:srcRect/>
          <a:stretch>
            <a:fillRect/>
          </a:stretch>
        </p:blipFill>
        <p:spPr>
          <a:xfrm>
            <a:off x="7315200" y="5513400"/>
            <a:ext cx="685799" cy="685799"/>
          </a:xfrm>
          <a:prstGeom prst="rect">
            <a:avLst/>
          </a:prstGeom>
          <a:noFill/>
          <a:ln>
            <a:noFill/>
          </a:ln>
        </p:spPr>
      </p:pic>
      <p:pic>
        <p:nvPicPr>
          <p:cNvPr id="10" name=""/>
          <p:cNvPicPr>
            <a:picLocks noChangeAspect="1"/>
          </p:cNvPicPr>
          <p:nvPr/>
        </p:nvPicPr>
        <p:blipFill>
          <a:blip r:embed="rId17" cstate="print">
            <a:alphaModFix/>
            <a:lum/>
          </a:blip>
          <a:srcRect/>
          <a:stretch>
            <a:fillRect/>
          </a:stretch>
        </p:blipFill>
        <p:spPr>
          <a:xfrm>
            <a:off x="387360" y="5530680"/>
            <a:ext cx="947880" cy="622440"/>
          </a:xfrm>
          <a:prstGeom prst="rect">
            <a:avLst/>
          </a:prstGeom>
          <a:noFill/>
          <a:ln>
            <a:noFill/>
          </a:ln>
        </p:spPr>
      </p:pic>
      <p:pic>
        <p:nvPicPr>
          <p:cNvPr id="11" name=""/>
          <p:cNvPicPr>
            <a:picLocks noChangeAspect="1"/>
          </p:cNvPicPr>
          <p:nvPr/>
        </p:nvPicPr>
        <p:blipFill>
          <a:blip r:embed="rId18" cstate="print">
            <a:alphaModFix/>
            <a:lum/>
          </a:blip>
          <a:srcRect/>
          <a:stretch>
            <a:fillRect/>
          </a:stretch>
        </p:blipFill>
        <p:spPr>
          <a:xfrm>
            <a:off x="0" y="5330880"/>
            <a:ext cx="646200" cy="649080"/>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marL="0" marR="0" indent="0" algn="ctr" rtl="0" hangingPunct="0">
        <a:lnSpc>
          <a:spcPct val="35000"/>
        </a:lnSpc>
        <a:spcBef>
          <a:spcPts val="0"/>
        </a:spcBef>
        <a:spcAft>
          <a:spcPts val="0"/>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lang="en-US" sz="4400" b="0" i="0" u="none" strike="noStrike" kern="1200" baseline="0">
          <a:ln>
            <a:noFill/>
          </a:ln>
          <a:solidFill>
            <a:srgbClr val="000000"/>
          </a:solidFill>
          <a:latin typeface="Lucida Sans" pitchFamily="18"/>
        </a:defRPr>
      </a:lvl1pPr>
    </p:titleStyle>
    <p:bodyStyle>
      <a:lvl1pPr marL="342720" marR="0" indent="-342720" algn="l" rtl="0" hangingPunct="0">
        <a:lnSpc>
          <a:spcPct val="35000"/>
        </a:lnSpc>
        <a:spcBef>
          <a:spcPts val="0"/>
        </a:spcBef>
        <a:spcAft>
          <a:spcPts val="1423"/>
        </a:spcAft>
        <a:tabLst>
          <a:tab pos="342720" algn="l"/>
          <a:tab pos="456840" algn="l"/>
          <a:tab pos="914040" algn="l"/>
          <a:tab pos="1371239" algn="l"/>
          <a:tab pos="1828439" algn="l"/>
          <a:tab pos="2285639" algn="l"/>
          <a:tab pos="2742839" algn="l"/>
          <a:tab pos="3200040" algn="l"/>
          <a:tab pos="3657239" algn="l"/>
          <a:tab pos="4114440" algn="l"/>
          <a:tab pos="4571639" algn="l"/>
          <a:tab pos="5028840" algn="l"/>
          <a:tab pos="5486040" algn="l"/>
          <a:tab pos="5943240" algn="l"/>
          <a:tab pos="6400440" algn="l"/>
          <a:tab pos="6857640" algn="l"/>
          <a:tab pos="7314840" algn="l"/>
          <a:tab pos="7772040" algn="l"/>
          <a:tab pos="8229240" algn="l"/>
          <a:tab pos="8686440" algn="l"/>
          <a:tab pos="9143640" algn="l"/>
        </a:tabLst>
        <a:defRPr lang="en-US" sz="3200" b="0" i="0" u="none" strike="noStrike" kern="1200" baseline="0">
          <a:ln>
            <a:noFill/>
          </a:ln>
          <a:solidFill>
            <a:srgbClr val="000000"/>
          </a:solidFill>
          <a:latin typeface="Lucida Sans" pitchFamily="18"/>
        </a:defRPr>
      </a:lvl1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3" cstate="print">
            <a:alphaModFix/>
            <a:lum/>
          </a:blip>
          <a:srcRect/>
          <a:stretch>
            <a:fillRect/>
          </a:stretch>
        </p:blipFill>
        <p:spPr>
          <a:xfrm>
            <a:off x="6400440" y="360"/>
            <a:ext cx="2742840" cy="533160"/>
          </a:xfrm>
          <a:prstGeom prst="rect">
            <a:avLst/>
          </a:prstGeom>
          <a:noFill/>
          <a:ln>
            <a:noFill/>
          </a:ln>
        </p:spPr>
      </p:pic>
      <p:pic>
        <p:nvPicPr>
          <p:cNvPr id="3" name="Picture 2"/>
          <p:cNvPicPr>
            <a:picLocks noChangeAspect="1"/>
          </p:cNvPicPr>
          <p:nvPr/>
        </p:nvPicPr>
        <p:blipFill>
          <a:blip r:embed="rId14" cstate="print">
            <a:alphaModFix/>
            <a:lum/>
          </a:blip>
          <a:srcRect/>
          <a:stretch>
            <a:fillRect/>
          </a:stretch>
        </p:blipFill>
        <p:spPr>
          <a:xfrm>
            <a:off x="-75960" y="304920"/>
            <a:ext cx="9295920" cy="319680"/>
          </a:xfrm>
          <a:prstGeom prst="rect">
            <a:avLst/>
          </a:prstGeom>
          <a:noFill/>
          <a:ln>
            <a:noFill/>
          </a:ln>
        </p:spPr>
      </p:pic>
      <p:sp>
        <p:nvSpPr>
          <p:cNvPr id="4" name="Rectangle 8"/>
          <p:cNvSpPr/>
          <p:nvPr/>
        </p:nvSpPr>
        <p:spPr>
          <a:xfrm>
            <a:off x="3541679" y="206280"/>
            <a:ext cx="183960" cy="641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compatLnSpc="1"/>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2400" b="0" i="0" u="none" strike="noStrike" baseline="0">
              <a:ln>
                <a:noFill/>
              </a:ln>
              <a:solidFill>
                <a:srgbClr val="000000"/>
              </a:solidFill>
              <a:latin typeface="Arial" pitchFamily="34"/>
              <a:ea typeface="ＭＳ Ｐゴシック" pitchFamily="34"/>
              <a:cs typeface="ＭＳ Ｐゴシック" pitchFamily="34"/>
            </a:endParaRPr>
          </a:p>
        </p:txBody>
      </p:sp>
      <p:grpSp>
        <p:nvGrpSpPr>
          <p:cNvPr id="5" name="Group 14"/>
          <p:cNvGrpSpPr/>
          <p:nvPr/>
        </p:nvGrpSpPr>
        <p:grpSpPr>
          <a:xfrm>
            <a:off x="360" y="360"/>
            <a:ext cx="2742840" cy="533160"/>
            <a:chOff x="360" y="360"/>
            <a:chExt cx="2742840" cy="533160"/>
          </a:xfrm>
        </p:grpSpPr>
        <p:pic>
          <p:nvPicPr>
            <p:cNvPr id="6" name="Picture 2"/>
            <p:cNvPicPr>
              <a:picLocks noChangeAspect="1"/>
            </p:cNvPicPr>
            <p:nvPr/>
          </p:nvPicPr>
          <p:blipFill>
            <a:blip r:embed="rId13" cstate="print">
              <a:alphaModFix/>
              <a:lum/>
            </a:blip>
            <a:srcRect/>
            <a:stretch>
              <a:fillRect/>
            </a:stretch>
          </p:blipFill>
          <p:spPr>
            <a:xfrm>
              <a:off x="360" y="360"/>
              <a:ext cx="2742840" cy="533160"/>
            </a:xfrm>
            <a:prstGeom prst="rect">
              <a:avLst/>
            </a:prstGeom>
            <a:noFill/>
            <a:ln>
              <a:noFill/>
            </a:ln>
          </p:spPr>
        </p:pic>
        <p:pic>
          <p:nvPicPr>
            <p:cNvPr id="7" name="Picture 9"/>
            <p:cNvPicPr>
              <a:picLocks noChangeAspect="1"/>
            </p:cNvPicPr>
            <p:nvPr/>
          </p:nvPicPr>
          <p:blipFill>
            <a:blip r:embed="rId15" cstate="print">
              <a:alphaModFix/>
              <a:lum/>
            </a:blip>
            <a:srcRect/>
            <a:stretch>
              <a:fillRect/>
            </a:stretch>
          </p:blipFill>
          <p:spPr>
            <a:xfrm>
              <a:off x="76680" y="8640"/>
              <a:ext cx="2287439" cy="516599"/>
            </a:xfrm>
            <a:prstGeom prst="rect">
              <a:avLst/>
            </a:prstGeom>
            <a:noFill/>
            <a:ln>
              <a:noFill/>
            </a:ln>
          </p:spPr>
        </p:pic>
      </p:grpSp>
      <p:pic>
        <p:nvPicPr>
          <p:cNvPr id="8" name="Picture 2"/>
          <p:cNvPicPr>
            <a:picLocks noChangeAspect="1"/>
          </p:cNvPicPr>
          <p:nvPr/>
        </p:nvPicPr>
        <p:blipFill>
          <a:blip r:embed="rId16" cstate="print">
            <a:alphaModFix/>
            <a:lum/>
          </a:blip>
          <a:srcRect/>
          <a:stretch>
            <a:fillRect/>
          </a:stretch>
        </p:blipFill>
        <p:spPr>
          <a:xfrm>
            <a:off x="360" y="360"/>
            <a:ext cx="6486120" cy="533160"/>
          </a:xfrm>
          <a:prstGeom prst="rect">
            <a:avLst/>
          </a:prstGeom>
          <a:noFill/>
          <a:ln>
            <a:noFill/>
          </a:ln>
        </p:spPr>
      </p:pic>
      <p:sp>
        <p:nvSpPr>
          <p:cNvPr id="9" name="Content Placeholder 2"/>
          <p:cNvSpPr txBox="1">
            <a:spLocks noGrp="1"/>
          </p:cNvSpPr>
          <p:nvPr>
            <p:ph type="body" idx="1"/>
          </p:nvPr>
        </p:nvSpPr>
        <p:spPr>
          <a:xfrm>
            <a:off x="0" y="77760"/>
            <a:ext cx="9143640" cy="5943240"/>
          </a:xfrm>
          <a:prstGeom prst="rect">
            <a:avLst/>
          </a:prstGeom>
          <a:noFill/>
          <a:ln>
            <a:noFill/>
          </a:ln>
        </p:spPr>
        <p:txBody>
          <a:bodyPr wrap="square" lIns="90000" tIns="45000" rIns="90000" bIns="45000"/>
          <a:lstStyle>
            <a:defPPr marL="432000" lvl="0" indent="-324000" algn="l" hangingPunct="1">
              <a:spcBef>
                <a:spcPts val="0"/>
              </a:spcBef>
              <a:spcAft>
                <a:spcPts val="1417"/>
              </a:spcAft>
              <a:buSzPct val="45000"/>
              <a:buFont typeface="StarSymbol"/>
              <a:buNone/>
              <a:defRPr lang="en-US" sz="3200" b="0" i="0" u="none" strike="noStrike" kern="1200">
                <a:ln>
                  <a:noFill/>
                </a:ln>
                <a:solidFill>
                  <a:srgbClr val="B31B1B"/>
                </a:solidFill>
                <a:latin typeface="Arial"/>
                <a:ea typeface="MS Gothic" pitchFamily="2"/>
                <a:cs typeface="Arial"/>
              </a:defRPr>
            </a:defPPr>
            <a:lvl1pPr marL="432000" lvl="0" indent="-324000" algn="l" hangingPunct="1">
              <a:spcBef>
                <a:spcPts val="0"/>
              </a:spcBef>
              <a:spcAft>
                <a:spcPts val="1417"/>
              </a:spcAft>
              <a:buSzPct val="45000"/>
              <a:buFont typeface="StarSymbol"/>
              <a:buChar char="●"/>
              <a:defRPr lang="en-US" sz="3200" b="0" i="0" u="none" strike="noStrike" kern="1200">
                <a:ln>
                  <a:noFill/>
                </a:ln>
                <a:solidFill>
                  <a:srgbClr val="B31B1B"/>
                </a:solidFill>
                <a:latin typeface="Arial"/>
                <a:ea typeface="MS Gothic" pitchFamily="2"/>
                <a:cs typeface="Arial"/>
              </a:defRPr>
            </a:lvl1pPr>
            <a:lvl2pPr marL="864000" lvl="1" indent="-324000" algn="l" hangingPunct="1">
              <a:spcBef>
                <a:spcPts val="0"/>
              </a:spcBef>
              <a:spcAft>
                <a:spcPts val="1134"/>
              </a:spcAft>
              <a:buSzPct val="45000"/>
              <a:buFont typeface="StarSymbol"/>
              <a:buChar char="●"/>
              <a:defRPr lang="en-US" sz="2400" b="0" i="0" u="none" strike="noStrike" kern="1200">
                <a:ln>
                  <a:noFill/>
                </a:ln>
                <a:solidFill>
                  <a:srgbClr val="0000FF"/>
                </a:solidFill>
                <a:latin typeface="Arial"/>
                <a:ea typeface="MS Gothic" pitchFamily="2"/>
                <a:cs typeface="Arial"/>
              </a:defRPr>
            </a:lvl2pPr>
            <a:lvl3pPr marL="1295999" lvl="2" indent="-288000" algn="l" hangingPunct="1">
              <a:spcBef>
                <a:spcPts val="0"/>
              </a:spcBef>
              <a:spcAft>
                <a:spcPts val="850"/>
              </a:spcAft>
              <a:buSzPct val="75000"/>
              <a:buFont typeface="StarSymbol"/>
              <a:buChar char="–"/>
              <a:defRPr lang="en-US" sz="2000" b="0" i="0" u="none" strike="noStrike" kern="1200">
                <a:ln>
                  <a:noFill/>
                </a:ln>
                <a:solidFill>
                  <a:srgbClr val="006600"/>
                </a:solidFill>
                <a:latin typeface="Arial"/>
                <a:ea typeface="MS Gothic" pitchFamily="2"/>
                <a:cs typeface="Arial"/>
              </a:defRPr>
            </a:lvl3pPr>
            <a:lvl4pPr marL="1728000" lvl="3" indent="-216000" algn="l" hangingPunct="1">
              <a:spcBef>
                <a:spcPts val="0"/>
              </a:spcBef>
              <a:spcAft>
                <a:spcPts val="567"/>
              </a:spcAft>
              <a:buSzPct val="45000"/>
              <a:buFont typeface="StarSymbol"/>
              <a:buChar char="●"/>
              <a:defRPr lang="en-US" sz="2000" b="0" i="0" u="none" strike="noStrike" kern="1200">
                <a:ln>
                  <a:noFill/>
                </a:ln>
                <a:solidFill>
                  <a:srgbClr val="660066"/>
                </a:solidFill>
                <a:latin typeface="Arial"/>
                <a:ea typeface="MS Gothic" pitchFamily="2"/>
                <a:cs typeface="Arial"/>
              </a:defRPr>
            </a:lvl4pPr>
            <a:lvl5pPr marL="2160000" lvl="4" indent="-216000" algn="l" hangingPunct="1">
              <a:spcBef>
                <a:spcPts val="0"/>
              </a:spcBef>
              <a:spcAft>
                <a:spcPts val="283"/>
              </a:spcAft>
              <a:buSzPct val="75000"/>
              <a:buFont typeface="StarSymbol"/>
              <a:buChar char="–"/>
              <a:defRPr lang="en-US" sz="2000" b="0" i="0" u="none" strike="noStrike" kern="1200">
                <a:ln>
                  <a:noFill/>
                </a:ln>
                <a:solidFill>
                  <a:srgbClr val="660066"/>
                </a:solidFill>
                <a:latin typeface="Arial"/>
                <a:ea typeface="MS Gothic" pitchFamily="2"/>
                <a:cs typeface="Arial"/>
              </a:defRPr>
            </a:lvl5pPr>
            <a:lvl6pPr marL="2592000" lvl="5" indent="-216000" algn="l" hangingPunct="1">
              <a:spcBef>
                <a:spcPts val="0"/>
              </a:spcBef>
              <a:spcAft>
                <a:spcPts val="283"/>
              </a:spcAft>
              <a:buSzPct val="45000"/>
              <a:buFont typeface="StarSymbol"/>
              <a:buChar char="●"/>
              <a:defRPr lang="en-US" sz="2000" b="0" i="0" u="none" strike="noStrike" kern="1200">
                <a:ln>
                  <a:noFill/>
                </a:ln>
                <a:solidFill>
                  <a:srgbClr val="660066"/>
                </a:solidFill>
                <a:latin typeface="Arial"/>
                <a:ea typeface="MS Gothic" pitchFamily="2"/>
                <a:cs typeface="Arial"/>
              </a:defRPr>
            </a:lvl6pPr>
            <a:lvl7pPr marL="3024000" lvl="6" indent="-216000" algn="l" hangingPunct="1">
              <a:spcBef>
                <a:spcPts val="0"/>
              </a:spcBef>
              <a:spcAft>
                <a:spcPts val="283"/>
              </a:spcAft>
              <a:buSzPct val="45000"/>
              <a:buFont typeface="StarSymbol"/>
              <a:buChar char="●"/>
              <a:defRPr lang="en-US" sz="2000" b="0" i="0" u="none" strike="noStrike" kern="1200">
                <a:ln>
                  <a:noFill/>
                </a:ln>
                <a:solidFill>
                  <a:srgbClr val="660066"/>
                </a:solidFill>
                <a:latin typeface="Arial"/>
                <a:ea typeface="MS Gothic" pitchFamily="2"/>
                <a:cs typeface="Arial"/>
              </a:defRPr>
            </a:lvl7pPr>
            <a:lvl8pPr marL="3456000" lvl="7" indent="-216000" algn="l" hangingPunct="1">
              <a:spcBef>
                <a:spcPts val="0"/>
              </a:spcBef>
              <a:spcAft>
                <a:spcPts val="283"/>
              </a:spcAft>
              <a:buSzPct val="45000"/>
              <a:buFont typeface="StarSymbol"/>
              <a:buChar char="●"/>
              <a:defRPr lang="en-US" sz="2000" b="0" i="0" u="none" strike="noStrike" kern="1200">
                <a:ln>
                  <a:noFill/>
                </a:ln>
                <a:solidFill>
                  <a:srgbClr val="660066"/>
                </a:solidFill>
                <a:latin typeface="Arial"/>
                <a:ea typeface="MS Gothic" pitchFamily="2"/>
                <a:cs typeface="Arial"/>
              </a:defRPr>
            </a:lvl8pPr>
            <a:lvl9pPr marL="3887999" lvl="8" indent="-216000" algn="l" hangingPunct="1">
              <a:spcBef>
                <a:spcPts val="0"/>
              </a:spcBef>
              <a:spcAft>
                <a:spcPts val="283"/>
              </a:spcAft>
              <a:buSzPct val="45000"/>
              <a:buFont typeface="StarSymbol"/>
              <a:buChar char="●"/>
              <a:defRPr lang="en-US" sz="2000" b="0" i="0" u="none" strike="noStrike" kern="1200">
                <a:ln>
                  <a:noFill/>
                </a:ln>
                <a:solidFill>
                  <a:srgbClr val="660066"/>
                </a:solidFill>
                <a:latin typeface="Arial"/>
                <a:ea typeface="MS Gothic" pitchFamily="2"/>
                <a:cs typeface="Arial"/>
              </a:defRPr>
            </a:lvl9pPr>
          </a:lstStyle>
          <a:p>
            <a:pPr lvl="0"/>
            <a:r>
              <a:rPr lang="en-US"/>
              <a:t>Click to edit the outline text format</a:t>
            </a:r>
          </a:p>
          <a:p>
            <a:pPr lvl="1"/>
            <a:r>
              <a:rPr lang="en-US"/>
              <a:t>Second Outline Level</a:t>
            </a:r>
          </a:p>
          <a:p>
            <a:pPr lvl="2"/>
            <a:r>
              <a:rPr lang="en-US"/>
              <a:t>Third Outline Level</a:t>
            </a:r>
          </a:p>
          <a:p>
            <a:pPr lvl="3"/>
            <a:r>
              <a:rPr lang="en-US"/>
              <a:t>Fourth Outline Level</a:t>
            </a:r>
          </a:p>
          <a:p>
            <a:pPr lvl="4"/>
            <a:r>
              <a:rPr lang="en-US"/>
              <a:t>Fifth Outline Level</a:t>
            </a:r>
          </a:p>
          <a:p>
            <a:pPr lvl="5"/>
            <a:r>
              <a:rPr lang="en-US"/>
              <a:t>Sixth Outline Level</a:t>
            </a:r>
          </a:p>
          <a:p>
            <a:pPr lvl="6"/>
            <a:r>
              <a:rPr lang="en-US"/>
              <a:t>Seventh Outline Level</a:t>
            </a:r>
          </a:p>
          <a:p>
            <a:pPr lvl="7"/>
            <a:r>
              <a:rPr lang="en-US"/>
              <a:t>Eighth Outline Level</a:t>
            </a:r>
          </a:p>
          <a:p>
            <a:pPr lvl="0"/>
            <a:r>
              <a:rPr lang="en-US"/>
              <a:t>Ninth Outline LevelClick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txBox="1">
            <a:spLocks noGrp="1"/>
          </p:cNvSpPr>
          <p:nvPr>
            <p:ph type="title"/>
          </p:nvPr>
        </p:nvSpPr>
        <p:spPr>
          <a:xfrm>
            <a:off x="2514240" y="360"/>
            <a:ext cx="6629040" cy="533160"/>
          </a:xfrm>
          <a:prstGeom prst="rect">
            <a:avLst/>
          </a:prstGeom>
          <a:noFill/>
          <a:ln>
            <a:noFill/>
          </a:ln>
        </p:spPr>
        <p:txBody>
          <a:bodyPr wrap="square" lIns="90000" tIns="45000" rIns="90000" bIns="4500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US"/>
              <a:t>Click to edit the title text formatClick to edit Master title style</a:t>
            </a:r>
          </a:p>
        </p:txBody>
      </p:sp>
      <p:sp>
        <p:nvSpPr>
          <p:cNvPr id="11" name="Rectangle 4"/>
          <p:cNvSpPr txBox="1">
            <a:spLocks noGrp="1"/>
          </p:cNvSpPr>
          <p:nvPr>
            <p:ph type="dt" sz="half" idx="2"/>
          </p:nvPr>
        </p:nvSpPr>
        <p:spPr>
          <a:xfrm>
            <a:off x="76320" y="6318720"/>
            <a:ext cx="1980720" cy="228240"/>
          </a:xfrm>
          <a:prstGeom prst="rect">
            <a:avLst/>
          </a:prstGeom>
          <a:noFill/>
          <a:ln>
            <a:noFill/>
          </a:ln>
        </p:spPr>
        <p:txBody>
          <a:bodyPr wrap="square" lIns="90000" tIns="45000" rIns="90000" bIns="45000"/>
          <a:lstStyle>
            <a:lvl1pPr marL="0" marR="0" lvl="0" indent="0" algn="l" rtl="0" hangingPunct="1">
              <a:spcBef>
                <a:spcPts val="0"/>
              </a:spcBef>
              <a:spcAft>
                <a:spcPts val="0"/>
              </a:spcAft>
              <a:buNone/>
              <a:tabLst/>
              <a:defRPr lang="en-US" sz="1800" b="0" i="0" u="none" strike="noStrike" kern="1200">
                <a:solidFill>
                  <a:srgbClr val="000000"/>
                </a:solidFill>
                <a:latin typeface="Arial" pitchFamily="18"/>
                <a:ea typeface="Arial Unicode MS" pitchFamily="2"/>
                <a:cs typeface="Tahoma" pitchFamily="2"/>
              </a:defRPr>
            </a:lvl1pPr>
          </a:lstStyle>
          <a:p>
            <a:pPr lvl="0"/>
            <a:r>
              <a:rPr lang="en-US" smtClean="0"/>
              <a:t>July </a:t>
            </a:r>
            <a:r>
              <a:rPr lang="en-US"/>
              <a:t>7, 2011</a:t>
            </a:r>
          </a:p>
        </p:txBody>
      </p:sp>
      <p:sp>
        <p:nvSpPr>
          <p:cNvPr id="12" name="Rectangle 5"/>
          <p:cNvSpPr txBox="1">
            <a:spLocks noGrp="1"/>
          </p:cNvSpPr>
          <p:nvPr>
            <p:ph type="ftr" sz="quarter" idx="3"/>
          </p:nvPr>
        </p:nvSpPr>
        <p:spPr>
          <a:xfrm>
            <a:off x="1828800" y="6348240"/>
            <a:ext cx="5486040" cy="228240"/>
          </a:xfrm>
          <a:prstGeom prst="rect">
            <a:avLst/>
          </a:prstGeom>
          <a:noFill/>
          <a:ln>
            <a:noFill/>
          </a:ln>
        </p:spPr>
        <p:txBody>
          <a:bodyPr wrap="square" lIns="90000" tIns="45000" rIns="90000" bIns="45000"/>
          <a:lstStyle>
            <a:lvl1pPr marL="0" marR="0" lvl="0" indent="0" algn="l" rtl="0" hangingPunct="1">
              <a:spcBef>
                <a:spcPts val="0"/>
              </a:spcBef>
              <a:spcAft>
                <a:spcPts val="0"/>
              </a:spcAft>
              <a:buNone/>
              <a:tabLst/>
              <a:defRPr lang="en-US" sz="1800" b="0" i="0" u="none" strike="noStrike" kern="1200">
                <a:solidFill>
                  <a:srgbClr val="000000"/>
                </a:solidFill>
                <a:latin typeface="Arial" pitchFamily="18"/>
                <a:ea typeface="Arial Unicode MS" pitchFamily="2"/>
                <a:cs typeface="Tahoma" pitchFamily="2"/>
              </a:defRPr>
            </a:lvl1pPr>
          </a:lstStyle>
          <a:p>
            <a:pPr lvl="0"/>
            <a:r>
              <a:rPr lang="en-US" smtClean="0"/>
              <a:t>ILC </a:t>
            </a:r>
            <a:r>
              <a:rPr lang="en-US"/>
              <a:t>Damping Ring Technical Baseline Review</a:t>
            </a:r>
          </a:p>
        </p:txBody>
      </p:sp>
      <p:sp>
        <p:nvSpPr>
          <p:cNvPr id="13" name="Rectangle 6"/>
          <p:cNvSpPr txBox="1">
            <a:spLocks noGrp="1"/>
          </p:cNvSpPr>
          <p:nvPr>
            <p:ph type="sldNum" sz="quarter" idx="4"/>
          </p:nvPr>
        </p:nvSpPr>
        <p:spPr>
          <a:xfrm>
            <a:off x="8381879" y="6607080"/>
            <a:ext cx="685440" cy="228240"/>
          </a:xfrm>
          <a:prstGeom prst="rect">
            <a:avLst/>
          </a:prstGeom>
          <a:noFill/>
          <a:ln>
            <a:noFill/>
          </a:ln>
        </p:spPr>
        <p:txBody>
          <a:bodyPr wrap="square" lIns="90000" tIns="45000" rIns="90000" bIns="45000"/>
          <a:lstStyle>
            <a:lvl1pPr marL="0" marR="0" lvl="0" indent="0" algn="l" rtl="0" hangingPunct="1">
              <a:spcBef>
                <a:spcPts val="0"/>
              </a:spcBef>
              <a:spcAft>
                <a:spcPts val="0"/>
              </a:spcAft>
              <a:buNone/>
              <a:tabLst/>
              <a:defRPr lang="en-US" sz="1800" b="0" i="0" u="none" strike="noStrike" kern="1200">
                <a:solidFill>
                  <a:srgbClr val="000000"/>
                </a:solidFill>
                <a:latin typeface="Arial" pitchFamily="18"/>
                <a:ea typeface="Arial Unicode MS" pitchFamily="2"/>
                <a:cs typeface="Tahoma" pitchFamily="2"/>
              </a:defRPr>
            </a:lvl1pPr>
          </a:lstStyle>
          <a:p>
            <a:pPr lvl="0"/>
            <a:fld id="{3F0E18F0-95DC-4458-B92D-59A876A9A1C9}" type="slidenum">
              <a:t>‹#›</a:t>
            </a:fld>
            <a:fld id="{1D0F1E6B-9F0E-4062-A75E-26EB73748D0B}" type="slidenum">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lvl="0" algn="r" rtl="0" hangingPunct="1">
        <a:spcBef>
          <a:spcPts val="0"/>
        </a:spcBef>
        <a:spcAft>
          <a:spcPts val="0"/>
        </a:spcAft>
        <a:buNone/>
        <a:tabLst/>
        <a:defRPr lang="en-US" sz="2800" b="0" i="0" u="none" strike="noStrike" kern="1200">
          <a:ln>
            <a:noFill/>
          </a:ln>
          <a:solidFill>
            <a:srgbClr val="FFFFFF"/>
          </a:solidFill>
          <a:latin typeface="Arial" pitchFamily="18"/>
          <a:ea typeface="MS Gothic" pitchFamily="2"/>
          <a:cs typeface="Arial" pitchFamily="2"/>
        </a:defRPr>
      </a:lvl1pPr>
    </p:titleStyle>
    <p:bodyStyle>
      <a:lvl1pPr lvl="0" rtl="0">
        <a:buSzPct val="45000"/>
        <a:buFont typeface="StarSymbol"/>
        <a:buChar char="●"/>
        <a:tabLst/>
        <a:defRPr lang="en-US" sz="3200" b="0" i="0" u="none" strike="noStrike">
          <a:solidFill>
            <a:srgbClr val="B31B1B"/>
          </a:solidFill>
          <a:latin typeface="Arial" pitchFamily="18"/>
          <a:cs typeface="" pitchFamily="2"/>
        </a:defRPr>
      </a:lvl1pPr>
      <a:lvl2pPr lvl="1" rtl="0">
        <a:buSzPct val="45000"/>
        <a:buFont typeface="StarSymbol"/>
        <a:buChar char="●"/>
        <a:tabLst/>
        <a:defRPr lang="en-US" sz="3200" b="0" i="0" u="none" strike="noStrike">
          <a:solidFill>
            <a:srgbClr val="B31B1B"/>
          </a:solidFill>
          <a:latin typeface="Arial" pitchFamily="18"/>
          <a:cs typeface="" pitchFamily="2"/>
        </a:defRPr>
      </a:lvl2pPr>
      <a:lvl3pPr lvl="2" rtl="0">
        <a:buSzPct val="75000"/>
        <a:buFont typeface="StarSymbol"/>
        <a:buChar char="–"/>
        <a:tabLst/>
        <a:defRPr lang="en-US" sz="3200" b="0" i="0" u="none" strike="noStrike">
          <a:solidFill>
            <a:srgbClr val="B31B1B"/>
          </a:solidFill>
          <a:latin typeface="Arial" pitchFamily="18"/>
          <a:cs typeface="" pitchFamily="2"/>
        </a:defRPr>
      </a:lvl3pPr>
      <a:lvl4pPr lvl="3" rtl="0">
        <a:buSzPct val="45000"/>
        <a:buFont typeface="StarSymbol"/>
        <a:buChar char="●"/>
        <a:tabLst/>
        <a:defRPr lang="en-US" sz="3200" b="0" i="0" u="none" strike="noStrike">
          <a:solidFill>
            <a:srgbClr val="B31B1B"/>
          </a:solidFill>
          <a:latin typeface="Arial" pitchFamily="18"/>
          <a:cs typeface="" pitchFamily="2"/>
        </a:defRPr>
      </a:lvl4pPr>
      <a:lvl5pPr lvl="4" rtl="0">
        <a:buSzPct val="75000"/>
        <a:buFont typeface="StarSymbol"/>
        <a:buChar char="–"/>
        <a:tabLst/>
        <a:defRPr lang="en-US" sz="3200" b="0" i="0" u="none" strike="noStrike">
          <a:solidFill>
            <a:srgbClr val="B31B1B"/>
          </a:solidFill>
          <a:latin typeface="Arial" pitchFamily="18"/>
          <a:cs typeface="" pitchFamily="2"/>
        </a:defRPr>
      </a:lvl5pPr>
      <a:lvl6pPr lvl="5" rtl="0">
        <a:buSzPct val="45000"/>
        <a:buFont typeface="StarSymbol"/>
        <a:buChar char="●"/>
        <a:tabLst/>
        <a:defRPr lang="en-US" sz="3200" b="0" i="0" u="none" strike="noStrike">
          <a:solidFill>
            <a:srgbClr val="B31B1B"/>
          </a:solidFill>
          <a:latin typeface="Arial" pitchFamily="18"/>
          <a:cs typeface="" pitchFamily="2"/>
        </a:defRPr>
      </a:lvl6pPr>
      <a:lvl7pPr lvl="6" rtl="0">
        <a:buSzPct val="45000"/>
        <a:buFont typeface="StarSymbol"/>
        <a:buChar char="●"/>
        <a:tabLst/>
        <a:defRPr lang="en-US" sz="3200" b="0" i="0" u="none" strike="noStrike">
          <a:solidFill>
            <a:srgbClr val="B31B1B"/>
          </a:solidFill>
          <a:latin typeface="Arial" pitchFamily="18"/>
          <a:cs typeface="" pitchFamily="2"/>
        </a:defRPr>
      </a:lvl7pPr>
      <a:lvl8pPr lvl="7" rtl="0">
        <a:buSzPct val="45000"/>
        <a:buFont typeface="StarSymbol"/>
        <a:buChar char="●"/>
        <a:tabLst/>
        <a:defRPr lang="en-US" sz="3200" b="0" i="0" u="none" strike="noStrike">
          <a:solidFill>
            <a:srgbClr val="B31B1B"/>
          </a:solidFill>
          <a:latin typeface="Arial" pitchFamily="18"/>
          <a:cs typeface="" pitchFamily="2"/>
        </a:defRPr>
      </a:lvl8pPr>
      <a:lvl9pPr marL="0" marR="0" lvl="0" indent="0" algn="l" rtl="0" hangingPunct="1">
        <a:spcBef>
          <a:spcPts val="638"/>
        </a:spcBef>
        <a:spcAft>
          <a:spcPts val="0"/>
        </a:spcAft>
        <a:buSzPct val="45000"/>
        <a:buFont typeface="StarSymbol"/>
        <a:buChar char="•"/>
        <a:tabLst/>
        <a:defRPr lang="en-US" sz="3200" b="0" i="0" u="none" strike="noStrike">
          <a:solidFill>
            <a:srgbClr val="B31B1B"/>
          </a:solidFill>
          <a:latin typeface="Arial" pitchFamily="18"/>
          <a:cs typeface="" pitchFamily="2"/>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Subtitle 1"/>
          <p:cNvSpPr txBox="1">
            <a:spLocks noGrp="1"/>
          </p:cNvSpPr>
          <p:nvPr>
            <p:ph type="subTitle" idx="4294967295"/>
          </p:nvPr>
        </p:nvSpPr>
        <p:spPr>
          <a:xfrm>
            <a:off x="1746360" y="4754520"/>
            <a:ext cx="5486399" cy="1091160"/>
          </a:xfrm>
        </p:spPr>
        <p:txBody>
          <a:bodyPr wrap="square" lIns="90000" tIns="46800" rIns="90000" bIns="46800" anchor="t" anchorCtr="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lgn="ctr" hangingPunct="1">
              <a:lnSpc>
                <a:spcPct val="116000"/>
              </a:lnSpc>
              <a:spcAft>
                <a:spcPts val="0"/>
              </a:spcAft>
              <a:buNone/>
            </a:pPr>
            <a:r>
              <a:rPr lang="en-GB" sz="1400">
                <a:latin typeface="Times New Roman" pitchFamily="18"/>
              </a:rPr>
              <a:t>Jim Crittenden</a:t>
            </a:r>
          </a:p>
          <a:p>
            <a:pPr lvl="0" algn="ctr" hangingPunct="1">
              <a:lnSpc>
                <a:spcPct val="116000"/>
              </a:lnSpc>
              <a:spcAft>
                <a:spcPts val="0"/>
              </a:spcAft>
              <a:buNone/>
            </a:pPr>
            <a:r>
              <a:rPr lang="en-GB" sz="1400" i="1">
                <a:latin typeface="Times New Roman" pitchFamily="18"/>
              </a:rPr>
              <a:t>Cornell Laboratory for Accelerator-Based Sciences and Education</a:t>
            </a:r>
          </a:p>
          <a:p>
            <a:pPr lvl="0" algn="ctr" hangingPunct="1">
              <a:lnSpc>
                <a:spcPct val="116000"/>
              </a:lnSpc>
              <a:spcAft>
                <a:spcPts val="0"/>
              </a:spcAft>
              <a:buNone/>
            </a:pPr>
            <a:r>
              <a:rPr lang="en-GB" sz="1400" i="1">
                <a:latin typeface="Times New Roman" pitchFamily="18"/>
              </a:rPr>
              <a:t>LCWS11</a:t>
            </a:r>
          </a:p>
          <a:p>
            <a:pPr lvl="0" algn="ctr" hangingPunct="1">
              <a:lnSpc>
                <a:spcPct val="116000"/>
              </a:lnSpc>
              <a:spcAft>
                <a:spcPts val="0"/>
              </a:spcAft>
              <a:buNone/>
            </a:pPr>
            <a:r>
              <a:rPr lang="en-GB" sz="1400" i="1">
                <a:latin typeface="Times New Roman" pitchFamily="18"/>
              </a:rPr>
              <a:t>29 September 2011</a:t>
            </a:r>
          </a:p>
        </p:txBody>
      </p:sp>
      <p:sp>
        <p:nvSpPr>
          <p:cNvPr id="3" name="Freeform 2"/>
          <p:cNvSpPr/>
          <p:nvPr/>
        </p:nvSpPr>
        <p:spPr>
          <a:xfrm>
            <a:off x="2286000" y="5810400"/>
            <a:ext cx="4800600" cy="99215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ctr" anchorCtr="0" compatLnSpc="0"/>
          <a:lstStyle/>
          <a:p>
            <a:pPr lvl="0" rtl="0" hangingPunct="0">
              <a:buNone/>
              <a:tabLst/>
            </a:pPr>
            <a:endParaRPr lang="en-US" sz="2400">
              <a:latin typeface="Times New Roman" pitchFamily="18"/>
              <a:ea typeface="Arial Unicode MS" pitchFamily="2"/>
              <a:cs typeface="Tahoma" pitchFamily="2"/>
            </a:endParaRPr>
          </a:p>
        </p:txBody>
      </p:sp>
      <p:sp>
        <p:nvSpPr>
          <p:cNvPr id="4" name="Freeform 3"/>
          <p:cNvSpPr/>
          <p:nvPr/>
        </p:nvSpPr>
        <p:spPr>
          <a:xfrm>
            <a:off x="5943600" y="31680"/>
            <a:ext cx="3200400" cy="6541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ctr" anchorCtr="0" compatLnSpc="0"/>
          <a:lstStyle/>
          <a:p>
            <a:pPr lvl="0" rtl="0" hangingPunct="0">
              <a:buNone/>
              <a:tabLst/>
            </a:pPr>
            <a:endParaRPr lang="en-US" sz="2400">
              <a:latin typeface="Times New Roman" pitchFamily="18"/>
              <a:ea typeface="Arial Unicode MS" pitchFamily="2"/>
              <a:cs typeface="Tahoma" pitchFamily="2"/>
            </a:endParaRPr>
          </a:p>
        </p:txBody>
      </p:sp>
      <p:sp>
        <p:nvSpPr>
          <p:cNvPr id="5" name="Freeform 4"/>
          <p:cNvSpPr/>
          <p:nvPr/>
        </p:nvSpPr>
        <p:spPr>
          <a:xfrm>
            <a:off x="1459080" y="914400"/>
            <a:ext cx="6046560" cy="6397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0" tIns="0" rIns="0" bIns="0" anchor="t" anchorCtr="0" compatLnSpc="0"/>
          <a:lstStyle/>
          <a:p>
            <a:pPr marL="0" marR="0" lvl="0" indent="0" algn="ctr" rtl="0" hangingPunct="0">
              <a:lnSpc>
                <a:spcPct val="124000"/>
              </a:lnSpc>
              <a:buNone/>
              <a:tabLst/>
            </a:pPr>
            <a:r>
              <a:rPr lang="en-GB" sz="2400" b="1">
                <a:solidFill>
                  <a:srgbClr val="A50021"/>
                </a:solidFill>
                <a:latin typeface="Arial" pitchFamily="34"/>
                <a:ea typeface="Arial Unicode MS" pitchFamily="2"/>
                <a:cs typeface="Tahoma" pitchFamily="2"/>
              </a:rPr>
              <a:t>Electron Cloud Buildup Models and Plans</a:t>
            </a:r>
          </a:p>
        </p:txBody>
      </p:sp>
      <p:pic>
        <p:nvPicPr>
          <p:cNvPr id="6" name=""/>
          <p:cNvPicPr>
            <a:picLocks noChangeAspect="1"/>
          </p:cNvPicPr>
          <p:nvPr/>
        </p:nvPicPr>
        <p:blipFill>
          <a:blip r:embed="rId3" cstate="print">
            <a:alphaModFix/>
            <a:lum/>
          </a:blip>
          <a:srcRect/>
          <a:stretch>
            <a:fillRect/>
          </a:stretch>
        </p:blipFill>
        <p:spPr>
          <a:xfrm>
            <a:off x="2971800" y="1600200"/>
            <a:ext cx="3200400" cy="3108239"/>
          </a:xfrm>
          <a:prstGeom prst="rect">
            <a:avLst/>
          </a:prstGeom>
          <a:solidFill>
            <a:srgbClr val="FFFFFF"/>
          </a:solidFill>
          <a:ln>
            <a:noFill/>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257800" y="-360"/>
            <a:ext cx="3835440" cy="765360"/>
          </a:xfrm>
        </p:spPr>
        <p:txBody>
          <a:bodyPr wrap="square" anchorCtr="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GB" sz="2000" i="0">
                <a:latin typeface="Times new roman" pitchFamily="18"/>
              </a:rPr>
              <a:t>Photoelectron Energy Distribution </a:t>
            </a:r>
            <a:br>
              <a:rPr lang="en-GB" sz="2000" i="0">
                <a:latin typeface="Times new roman" pitchFamily="18"/>
              </a:rPr>
            </a:br>
            <a:r>
              <a:rPr lang="en-GB" sz="2000" i="0">
                <a:latin typeface="Times new roman" pitchFamily="18"/>
              </a:rPr>
              <a:t>5.3 GeV e+ 15E a-Carbon</a:t>
            </a:r>
          </a:p>
        </p:txBody>
      </p:sp>
      <p:pic>
        <p:nvPicPr>
          <p:cNvPr id="3" name=""/>
          <p:cNvPicPr>
            <a:picLocks noChangeAspect="1"/>
          </p:cNvPicPr>
          <p:nvPr/>
        </p:nvPicPr>
        <p:blipFill>
          <a:blip r:embed="rId3" cstate="print">
            <a:alphaModFix/>
            <a:lum/>
          </a:blip>
          <a:srcRect/>
          <a:stretch>
            <a:fillRect/>
          </a:stretch>
        </p:blipFill>
        <p:spPr>
          <a:xfrm>
            <a:off x="1828800" y="914400"/>
            <a:ext cx="5486399" cy="5450040"/>
          </a:xfrm>
          <a:prstGeom prst="rect">
            <a:avLst/>
          </a:prstGeom>
          <a:noFill/>
          <a:ln>
            <a:noFill/>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114440" y="360"/>
            <a:ext cx="4978440" cy="707400"/>
          </a:xfrm>
        </p:spPr>
        <p:txBody>
          <a:bodyPr wrap="square" anchorCtr="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GB" sz="2000" i="0">
                <a:latin typeface="Times new roman" pitchFamily="18"/>
              </a:rPr>
              <a:t>ECLOUD Modeling of C</a:t>
            </a:r>
            <a:r>
              <a:rPr lang="en-GB" sz="1800" i="0">
                <a:latin typeface="Times new roman" pitchFamily="18"/>
              </a:rPr>
              <a:t>ESR</a:t>
            </a:r>
            <a:r>
              <a:rPr lang="en-GB" sz="2000" i="0">
                <a:latin typeface="Times new roman" pitchFamily="18"/>
              </a:rPr>
              <a:t>TA Shielded Pickup Pulse Shapes: Secondary electrons</a:t>
            </a:r>
          </a:p>
        </p:txBody>
      </p:sp>
      <p:pic>
        <p:nvPicPr>
          <p:cNvPr id="3" name=""/>
          <p:cNvPicPr>
            <a:picLocks noChangeAspect="1"/>
          </p:cNvPicPr>
          <p:nvPr/>
        </p:nvPicPr>
        <p:blipFill>
          <a:blip r:embed="rId3" cstate="print">
            <a:alphaModFix/>
            <a:lum/>
          </a:blip>
          <a:srcRect/>
          <a:stretch>
            <a:fillRect/>
          </a:stretch>
        </p:blipFill>
        <p:spPr>
          <a:xfrm>
            <a:off x="91440" y="914400"/>
            <a:ext cx="2743199" cy="2642760"/>
          </a:xfrm>
          <a:prstGeom prst="rect">
            <a:avLst/>
          </a:prstGeom>
          <a:noFill/>
          <a:ln>
            <a:noFill/>
          </a:ln>
        </p:spPr>
      </p:pic>
      <p:pic>
        <p:nvPicPr>
          <p:cNvPr id="4" name=""/>
          <p:cNvPicPr>
            <a:picLocks noChangeAspect="1"/>
          </p:cNvPicPr>
          <p:nvPr/>
        </p:nvPicPr>
        <p:blipFill>
          <a:blip r:embed="rId4" cstate="print">
            <a:alphaModFix/>
            <a:lum/>
          </a:blip>
          <a:srcRect/>
          <a:stretch>
            <a:fillRect/>
          </a:stretch>
        </p:blipFill>
        <p:spPr>
          <a:xfrm>
            <a:off x="3063240" y="914400"/>
            <a:ext cx="2743199" cy="2642760"/>
          </a:xfrm>
          <a:prstGeom prst="rect">
            <a:avLst/>
          </a:prstGeom>
          <a:noFill/>
          <a:ln>
            <a:noFill/>
          </a:ln>
        </p:spPr>
      </p:pic>
      <p:pic>
        <p:nvPicPr>
          <p:cNvPr id="5" name=""/>
          <p:cNvPicPr>
            <a:picLocks noChangeAspect="1"/>
          </p:cNvPicPr>
          <p:nvPr/>
        </p:nvPicPr>
        <p:blipFill>
          <a:blip r:embed="rId5" cstate="print">
            <a:alphaModFix/>
            <a:lum/>
          </a:blip>
          <a:srcRect/>
          <a:stretch>
            <a:fillRect/>
          </a:stretch>
        </p:blipFill>
        <p:spPr>
          <a:xfrm>
            <a:off x="91440" y="3657600"/>
            <a:ext cx="2743199" cy="2642760"/>
          </a:xfrm>
          <a:prstGeom prst="rect">
            <a:avLst/>
          </a:prstGeom>
          <a:noFill/>
          <a:ln>
            <a:noFill/>
          </a:ln>
        </p:spPr>
      </p:pic>
      <p:pic>
        <p:nvPicPr>
          <p:cNvPr id="6" name=""/>
          <p:cNvPicPr>
            <a:picLocks noChangeAspect="1"/>
          </p:cNvPicPr>
          <p:nvPr/>
        </p:nvPicPr>
        <p:blipFill>
          <a:blip r:embed="rId6" cstate="print">
            <a:alphaModFix/>
            <a:lum/>
          </a:blip>
          <a:srcRect/>
          <a:stretch>
            <a:fillRect/>
          </a:stretch>
        </p:blipFill>
        <p:spPr>
          <a:xfrm>
            <a:off x="3063240" y="3657600"/>
            <a:ext cx="2743199" cy="2642760"/>
          </a:xfrm>
          <a:prstGeom prst="rect">
            <a:avLst/>
          </a:prstGeom>
          <a:noFill/>
          <a:ln>
            <a:noFill/>
          </a:ln>
        </p:spPr>
      </p:pic>
      <p:sp>
        <p:nvSpPr>
          <p:cNvPr id="7" name="Freeform 6"/>
          <p:cNvSpPr/>
          <p:nvPr/>
        </p:nvSpPr>
        <p:spPr>
          <a:xfrm>
            <a:off x="5943600" y="914400"/>
            <a:ext cx="2971800" cy="1240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666666"/>
          </a:solidFill>
          <a:ln>
            <a:noFill/>
            <a:prstDash val="solid"/>
          </a:ln>
        </p:spPr>
        <p:txBody>
          <a:bodyPr vert="horz" wrap="none" lIns="0" tIns="0" rIns="0" bIns="0" anchor="t" anchorCtr="0" compatLnSpc="1">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0">
              <a:lnSpc>
                <a:spcPct val="124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400"/>
            </a:pPr>
            <a:r>
              <a:rPr lang="en-GB" sz="1400" b="1" i="0" u="none" strike="noStrike" baseline="0">
                <a:ln>
                  <a:noFill/>
                </a:ln>
                <a:solidFill>
                  <a:srgbClr val="FFFFFF"/>
                </a:solidFill>
                <a:latin typeface="Arial" pitchFamily="34"/>
                <a:ea typeface="ＭＳ Ｐゴシック" pitchFamily="34"/>
                <a:cs typeface="ＭＳ Ｐゴシック" pitchFamily="34"/>
              </a:rPr>
              <a:t>Constraints on the</a:t>
            </a:r>
          </a:p>
          <a:p>
            <a:pPr marL="0" marR="0" lvl="0" indent="0" algn="ctr" rtl="0" hangingPunct="0">
              <a:lnSpc>
                <a:spcPct val="124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400"/>
            </a:pPr>
            <a:r>
              <a:rPr lang="en-GB" sz="1400" b="1" i="0" u="none" strike="noStrike" baseline="0">
                <a:ln>
                  <a:noFill/>
                </a:ln>
                <a:solidFill>
                  <a:srgbClr val="FFFFFF"/>
                </a:solidFill>
                <a:latin typeface="Arial" pitchFamily="34"/>
                <a:ea typeface="ＭＳ Ｐゴシック" pitchFamily="34"/>
                <a:cs typeface="ＭＳ Ｐゴシック" pitchFamily="34"/>
              </a:rPr>
              <a:t>kinetic energy distribution</a:t>
            </a:r>
          </a:p>
          <a:p>
            <a:pPr marL="0" marR="0" lvl="0" indent="0" algn="ctr" rtl="0" hangingPunct="0">
              <a:lnSpc>
                <a:spcPct val="124000"/>
              </a:lnSpc>
              <a:spcBef>
                <a:spcPts val="0"/>
              </a:spcBef>
              <a:spcAft>
                <a:spcPts val="144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400"/>
            </a:pPr>
            <a:r>
              <a:rPr lang="en-GB" sz="1400" b="1" i="0" u="none" strike="noStrike" baseline="0">
                <a:ln>
                  <a:noFill/>
                </a:ln>
                <a:solidFill>
                  <a:srgbClr val="FFFFFF"/>
                </a:solidFill>
                <a:latin typeface="Arial" pitchFamily="34"/>
                <a:ea typeface="ＭＳ Ｐゴシック" pitchFamily="34"/>
                <a:cs typeface="ＭＳ Ｐゴシック" pitchFamily="34"/>
              </a:rPr>
              <a:t>for secondary electrons</a:t>
            </a:r>
          </a:p>
          <a:p>
            <a:pPr marL="0" marR="0" lvl="0" indent="0" algn="ctr" rtl="0" hangingPunct="1">
              <a:lnSpc>
                <a:spcPct val="97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400"/>
            </a:pPr>
            <a:r>
              <a:rPr lang="en-US" sz="1400" b="1" i="0" u="none" strike="noStrike" baseline="0">
                <a:ln>
                  <a:noFill/>
                </a:ln>
                <a:solidFill>
                  <a:srgbClr val="FFFFFF"/>
                </a:solidFill>
                <a:latin typeface="Arial" pitchFamily="34"/>
                <a:ea typeface="Arial Unicode MS" pitchFamily="34"/>
                <a:cs typeface="Arial Unicode MS" pitchFamily="34"/>
              </a:rPr>
              <a:t>f(E</a:t>
            </a:r>
            <a:r>
              <a:rPr lang="en-US" sz="1400" b="1" i="0" u="none" strike="noStrike" baseline="-33000">
                <a:ln>
                  <a:noFill/>
                </a:ln>
                <a:solidFill>
                  <a:srgbClr val="FFFFFF"/>
                </a:solidFill>
                <a:latin typeface="Arial" pitchFamily="34"/>
                <a:ea typeface="Arial Unicode MS" pitchFamily="34"/>
                <a:cs typeface="Arial Unicode MS" pitchFamily="34"/>
              </a:rPr>
              <a:t>sec</a:t>
            </a:r>
            <a:r>
              <a:rPr lang="en-US" sz="1400" b="1" i="0" u="none" strike="noStrike" baseline="0">
                <a:ln>
                  <a:noFill/>
                </a:ln>
                <a:solidFill>
                  <a:srgbClr val="FFFFFF"/>
                </a:solidFill>
                <a:latin typeface="Arial" pitchFamily="34"/>
                <a:ea typeface="Arial Unicode MS" pitchFamily="34"/>
                <a:cs typeface="Arial Unicode MS" pitchFamily="34"/>
              </a:rPr>
              <a:t>) ~ E</a:t>
            </a:r>
            <a:r>
              <a:rPr lang="en-US" sz="1400" b="1" i="0" u="none" strike="noStrike" baseline="-33000">
                <a:ln>
                  <a:noFill/>
                </a:ln>
                <a:solidFill>
                  <a:srgbClr val="FFFFFF"/>
                </a:solidFill>
                <a:latin typeface="Arial" pitchFamily="34"/>
                <a:ea typeface="Arial Unicode MS" pitchFamily="34"/>
                <a:cs typeface="Arial Unicode MS" pitchFamily="34"/>
              </a:rPr>
              <a:t>sec</a:t>
            </a:r>
            <a:r>
              <a:rPr lang="en-US" sz="1400" b="1" i="0" u="none" strike="noStrike" baseline="0">
                <a:ln>
                  <a:noFill/>
                </a:ln>
                <a:solidFill>
                  <a:srgbClr val="FFFFFF"/>
                </a:solidFill>
                <a:latin typeface="Arial" pitchFamily="34"/>
                <a:ea typeface="Arial Unicode MS" pitchFamily="34"/>
                <a:cs typeface="Arial Unicode MS" pitchFamily="34"/>
              </a:rPr>
              <a:t> exp (-E</a:t>
            </a:r>
            <a:r>
              <a:rPr lang="en-US" sz="1400" b="1" i="0" u="none" strike="noStrike" baseline="-33000">
                <a:ln>
                  <a:noFill/>
                </a:ln>
                <a:solidFill>
                  <a:srgbClr val="FFFFFF"/>
                </a:solidFill>
                <a:latin typeface="Arial" pitchFamily="34"/>
                <a:ea typeface="Arial Unicode MS" pitchFamily="34"/>
                <a:cs typeface="Arial Unicode MS" pitchFamily="34"/>
              </a:rPr>
              <a:t>sec</a:t>
            </a:r>
            <a:r>
              <a:rPr lang="en-US" sz="1400" b="1" i="0" u="none" strike="noStrike" baseline="0">
                <a:ln>
                  <a:noFill/>
                </a:ln>
                <a:solidFill>
                  <a:srgbClr val="FFFFFF"/>
                </a:solidFill>
                <a:latin typeface="Arial" pitchFamily="34"/>
                <a:ea typeface="Arial Unicode MS" pitchFamily="34"/>
                <a:cs typeface="Arial Unicode MS" pitchFamily="34"/>
              </a:rPr>
              <a:t>/E</a:t>
            </a:r>
            <a:r>
              <a:rPr lang="en-US" sz="1400" b="1" i="0" u="none" strike="noStrike" baseline="-25000">
                <a:ln>
                  <a:noFill/>
                </a:ln>
                <a:solidFill>
                  <a:srgbClr val="FFFFFF"/>
                </a:solidFill>
                <a:latin typeface="Arial" pitchFamily="34"/>
                <a:ea typeface="Arial Unicode MS" pitchFamily="34"/>
                <a:cs typeface="Arial Unicode MS" pitchFamily="34"/>
              </a:rPr>
              <a:t>SEY</a:t>
            </a:r>
            <a:r>
              <a:rPr lang="en-US" sz="1400" b="1" i="0" u="none" strike="noStrike" baseline="0">
                <a:ln>
                  <a:noFill/>
                </a:ln>
                <a:solidFill>
                  <a:srgbClr val="FFFFFF"/>
                </a:solidFill>
                <a:latin typeface="Arial" pitchFamily="34"/>
                <a:ea typeface="Arial Unicode MS" pitchFamily="34"/>
                <a:cs typeface="Arial Unicode MS" pitchFamily="34"/>
              </a:rPr>
              <a:t> )</a:t>
            </a:r>
          </a:p>
        </p:txBody>
      </p:sp>
      <p:sp>
        <p:nvSpPr>
          <p:cNvPr id="8" name="Freeform 7"/>
          <p:cNvSpPr/>
          <p:nvPr/>
        </p:nvSpPr>
        <p:spPr>
          <a:xfrm>
            <a:off x="5943600" y="2286000"/>
            <a:ext cx="2971800" cy="3657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800000"/>
          </a:solidFill>
          <a:ln>
            <a:noFill/>
            <a:prstDash val="solid"/>
          </a:ln>
        </p:spPr>
        <p:txBody>
          <a:bodyPr vert="horz" wrap="square" lIns="182880" tIns="365760" rIns="182880" bIns="365760" anchor="ctr" anchorCtr="0" compatLnSpc="1"/>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0">
              <a:lnSpc>
                <a:spcPct val="100000"/>
              </a:lnSpc>
              <a:spcBef>
                <a:spcPts val="0"/>
              </a:spcBef>
              <a:spcAft>
                <a:spcPts val="72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200"/>
            </a:pPr>
            <a:r>
              <a:rPr lang="en-GB" sz="1200" b="1" i="0" u="none" strike="noStrike" baseline="0">
                <a:ln>
                  <a:noFill/>
                </a:ln>
                <a:solidFill>
                  <a:srgbClr val="FFFFFF"/>
                </a:solidFill>
                <a:latin typeface="Times new roman" pitchFamily="18"/>
                <a:ea typeface="ＭＳ Ｐゴシック" pitchFamily="34"/>
                <a:cs typeface="ＭＳ Ｐゴシック" pitchFamily="34"/>
              </a:rPr>
              <a:t>A Lower Bound on the E</a:t>
            </a:r>
            <a:r>
              <a:rPr lang="en-GB" sz="1200" b="1" i="0" u="none" strike="noStrike" baseline="-25000">
                <a:ln>
                  <a:noFill/>
                </a:ln>
                <a:solidFill>
                  <a:srgbClr val="FFFFFF"/>
                </a:solidFill>
                <a:latin typeface="Times new roman" pitchFamily="18"/>
                <a:ea typeface="ＭＳ Ｐゴシック" pitchFamily="34"/>
                <a:cs typeface="ＭＳ Ｐゴシック" pitchFamily="34"/>
              </a:rPr>
              <a:t>SEY</a:t>
            </a:r>
            <a:r>
              <a:rPr lang="en-GB" sz="1200" b="1" i="0" u="none" strike="noStrike" baseline="0">
                <a:ln>
                  <a:noFill/>
                </a:ln>
                <a:solidFill>
                  <a:srgbClr val="FFFFFF"/>
                </a:solidFill>
                <a:latin typeface="Times new roman" pitchFamily="18"/>
                <a:ea typeface="ＭＳ Ｐゴシック" pitchFamily="34"/>
                <a:cs typeface="ＭＳ Ｐゴシック" pitchFamily="34"/>
              </a:rPr>
              <a:t> Parameter</a:t>
            </a:r>
          </a:p>
          <a:p>
            <a:pPr marL="0" marR="0" lvl="0" indent="0" algn="just" rtl="0" hangingPunct="0">
              <a:lnSpc>
                <a:spcPct val="100000"/>
              </a:lnSpc>
              <a:spcBef>
                <a:spcPts val="0"/>
              </a:spcBef>
              <a:spcAft>
                <a:spcPts val="72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200"/>
            </a:pPr>
            <a:r>
              <a:rPr lang="en-GB" sz="1200" b="1" i="0" u="none" strike="noStrike" baseline="0">
                <a:ln>
                  <a:noFill/>
                </a:ln>
                <a:solidFill>
                  <a:srgbClr val="FFFFFF"/>
                </a:solidFill>
                <a:latin typeface="Times new roman" pitchFamily="18"/>
                <a:ea typeface="ＭＳ Ｐゴシック" pitchFamily="34"/>
                <a:cs typeface="ＭＳ Ｐゴシック" pitchFamily="34"/>
              </a:rPr>
              <a:t>The signal from a witness bunch following 14 ns after the leading bunch includes additionally a much larger contribution from secondary cloud electrons accelerated into the SPU  detector by the witness-bunch kick.</a:t>
            </a:r>
          </a:p>
          <a:p>
            <a:pPr marL="0" marR="0" lvl="0" indent="0" algn="just" rtl="0" hangingPunct="0">
              <a:lnSpc>
                <a:spcPct val="100000"/>
              </a:lnSpc>
              <a:spcBef>
                <a:spcPts val="0"/>
              </a:spcBef>
              <a:spcAft>
                <a:spcPts val="288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200"/>
            </a:pPr>
            <a:r>
              <a:rPr lang="en-GB" sz="1200" b="1" i="0" u="none" strike="noStrike" baseline="0">
                <a:ln>
                  <a:noFill/>
                </a:ln>
                <a:solidFill>
                  <a:srgbClr val="FFFFFF"/>
                </a:solidFill>
                <a:latin typeface="Times new roman" pitchFamily="18"/>
                <a:ea typeface="ＭＳ Ｐゴシック" pitchFamily="34"/>
                <a:cs typeface="ＭＳ Ｐゴシック" pitchFamily="34"/>
              </a:rPr>
              <a:t>The figures on the left show that if the secondary energy distribution does not include sufficiently high energies, the modeled 14-ns witness bunch signal shape is distorted and inconsistent with the measured signal.</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114440" y="360"/>
            <a:ext cx="4978440" cy="707400"/>
          </a:xfrm>
        </p:spPr>
        <p:txBody>
          <a:bodyPr wrap="square" anchorCtr="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GB" sz="2000" i="0">
                <a:latin typeface="Times new roman" pitchFamily="18"/>
              </a:rPr>
              <a:t>In Situ Vacuum Chamber Comparisons</a:t>
            </a:r>
            <a:br>
              <a:rPr lang="en-GB" sz="2000" i="0">
                <a:latin typeface="Times new roman" pitchFamily="18"/>
              </a:rPr>
            </a:br>
            <a:r>
              <a:rPr lang="en-GB" sz="2000" i="0">
                <a:latin typeface="Times new roman" pitchFamily="18"/>
              </a:rPr>
              <a:t>– Conditioning Effects --</a:t>
            </a:r>
          </a:p>
        </p:txBody>
      </p:sp>
      <p:sp>
        <p:nvSpPr>
          <p:cNvPr id="3" name="TextBox 2"/>
          <p:cNvSpPr txBox="1"/>
          <p:nvPr/>
        </p:nvSpPr>
        <p:spPr>
          <a:xfrm>
            <a:off x="4799880" y="870119"/>
            <a:ext cx="4343400" cy="272880"/>
          </a:xfrm>
          <a:prstGeom prst="rect">
            <a:avLst/>
          </a:prstGeom>
          <a:noFill/>
          <a:ln>
            <a:noFill/>
          </a:ln>
        </p:spPr>
        <p:txBody>
          <a:bodyPr vert="horz" lIns="90000" tIns="45000" rIns="90000" bIns="45000" compatLnSpc="1">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200" b="0">
                <a:latin typeface="Times New Roman" pitchFamily="18"/>
              </a:defRPr>
            </a:pPr>
            <a:r>
              <a:rPr lang="en-US" sz="1200" b="0" i="0" u="none" strike="noStrike" baseline="0">
                <a:ln>
                  <a:noFill/>
                </a:ln>
                <a:solidFill>
                  <a:srgbClr val="000000"/>
                </a:solidFill>
                <a:latin typeface="Times New Roman" pitchFamily="18"/>
                <a:ea typeface="ＭＳ Ｐゴシック" pitchFamily="34"/>
                <a:cs typeface="ＭＳ Ｐゴシック" pitchFamily="34"/>
              </a:rPr>
              <a:t>JAC et al, IPAC11, WEPC135, </a:t>
            </a:r>
            <a:r>
              <a:rPr lang="en-US" sz="1200" b="0" i="1" u="none" strike="noStrike" baseline="0">
                <a:ln>
                  <a:noFill/>
                </a:ln>
                <a:solidFill>
                  <a:srgbClr val="000000"/>
                </a:solidFill>
                <a:latin typeface="Times New Roman" pitchFamily="18"/>
                <a:ea typeface="ＭＳ Ｐゴシック" pitchFamily="34"/>
                <a:cs typeface="ＭＳ Ｐゴシック" pitchFamily="34"/>
              </a:rPr>
              <a:t>Recent Developments ...</a:t>
            </a:r>
          </a:p>
        </p:txBody>
      </p:sp>
      <p:sp>
        <p:nvSpPr>
          <p:cNvPr id="4" name="Freeform 3"/>
          <p:cNvSpPr/>
          <p:nvPr/>
        </p:nvSpPr>
        <p:spPr>
          <a:xfrm>
            <a:off x="4343400" y="1143000"/>
            <a:ext cx="4572000" cy="5029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800000"/>
          </a:solidFill>
          <a:ln>
            <a:noFill/>
            <a:prstDash val="solid"/>
          </a:ln>
        </p:spPr>
        <p:txBody>
          <a:bodyPr vert="horz" wrap="square" lIns="91440" tIns="91440" rIns="91440" bIns="91440" anchor="ctr" anchorCtr="0" compatLnSpc="1"/>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0">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200"/>
            </a:pPr>
            <a:r>
              <a:rPr lang="en-GB" sz="1200" b="1" i="0" u="sng" strike="noStrike" baseline="0">
                <a:ln>
                  <a:noFill/>
                </a:ln>
                <a:solidFill>
                  <a:srgbClr val="FFFFFF"/>
                </a:solidFill>
                <a:uFillTx/>
                <a:latin typeface="Times new roman" pitchFamily="18"/>
                <a:ea typeface="ＭＳ Ｐゴシック" pitchFamily="34"/>
                <a:cs typeface="ＭＳ Ｐゴシック" pitchFamily="34"/>
              </a:rPr>
              <a:t>Beam Conditioning in an Amorphous-carbon-coated Al Chamber</a:t>
            </a:r>
          </a:p>
          <a:p>
            <a:pPr marL="0" marR="0" lvl="0" indent="0" algn="ctr" rtl="0" hangingPunct="0">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200"/>
            </a:pPr>
            <a:endParaRPr lang="en-GB" sz="1200" b="1" i="0" u="sng" strike="noStrike" baseline="0">
              <a:ln>
                <a:noFill/>
              </a:ln>
              <a:solidFill>
                <a:srgbClr val="FFFFFF"/>
              </a:solidFill>
              <a:uFillTx/>
              <a:latin typeface="Times new roman" pitchFamily="18"/>
              <a:ea typeface="ＭＳ Ｐゴシック" pitchFamily="34"/>
              <a:cs typeface="ＭＳ Ｐゴシック" pitchFamily="34"/>
            </a:endParaRPr>
          </a:p>
          <a:p>
            <a:pPr marL="0" marR="0" lvl="0" indent="0" algn="just" rtl="0" hangingPunct="0">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200"/>
            </a:pPr>
            <a:r>
              <a:rPr lang="en-GB" sz="1200" b="1" i="0" u="none" strike="noStrike" baseline="0">
                <a:ln>
                  <a:noFill/>
                </a:ln>
                <a:solidFill>
                  <a:srgbClr val="FFFFFF"/>
                </a:solidFill>
                <a:latin typeface="Times new roman" pitchFamily="18"/>
                <a:ea typeface="ＭＳ Ｐゴシック" pitchFamily="34"/>
                <a:cs typeface="ＭＳ Ｐゴシック" pitchFamily="34"/>
              </a:rPr>
              <a:t>Shielded pickup signals measured in an amorphous-carbon-coated chamber in May (blue dotted line) and December (red dotted line) of 2010 for two bunches carrying 4.8</a:t>
            </a:r>
            <a:r>
              <a:rPr lang="x-none" sz="1200" b="0" i="0" u="none" strike="noStrike" baseline="0">
                <a:ln>
                  <a:noFill/>
                </a:ln>
                <a:solidFill>
                  <a:srgbClr val="FFFFFF"/>
                </a:solidFill>
                <a:latin typeface="Lucida Sans" pitchFamily="34"/>
                <a:ea typeface="Lucida Sans" pitchFamily="34"/>
                <a:cs typeface="Lucida Sans" pitchFamily="34"/>
              </a:rPr>
              <a:t>×</a:t>
            </a:r>
            <a:r>
              <a:rPr lang="en-GB" sz="1200" b="1" i="0" u="none" strike="noStrike" baseline="0">
                <a:ln>
                  <a:noFill/>
                </a:ln>
                <a:solidFill>
                  <a:srgbClr val="FFFFFF"/>
                </a:solidFill>
                <a:latin typeface="times new roman" pitchFamily="18"/>
                <a:ea typeface="Lucida Sans" pitchFamily="34"/>
                <a:cs typeface="Lucida Sans" pitchFamily="34"/>
              </a:rPr>
              <a:t>10</a:t>
            </a:r>
            <a:r>
              <a:rPr lang="en-GB" sz="1200" b="1" i="0" u="none" strike="noStrike" baseline="30000">
                <a:ln>
                  <a:noFill/>
                </a:ln>
                <a:solidFill>
                  <a:srgbClr val="FFFFFF"/>
                </a:solidFill>
                <a:latin typeface="times new roman" pitchFamily="18"/>
                <a:ea typeface="Lucida Sans" pitchFamily="34"/>
                <a:cs typeface="Lucida Sans" pitchFamily="34"/>
              </a:rPr>
              <a:t>10</a:t>
            </a:r>
            <a:r>
              <a:rPr lang="en-GB" sz="1200" b="1" i="0" u="none" strike="noStrike" baseline="0">
                <a:ln>
                  <a:noFill/>
                </a:ln>
                <a:solidFill>
                  <a:srgbClr val="FFFFFF"/>
                </a:solidFill>
                <a:latin typeface="Times new roman" pitchFamily="18"/>
                <a:ea typeface="ＭＳ Ｐゴシック" pitchFamily="34"/>
                <a:cs typeface="ＭＳ Ｐゴシック" pitchFamily="34"/>
              </a:rPr>
              <a:t> 5.3 GeV positrons 28 ns apart.  The synchrotron radiation dose increased by a factor of twenty during this time interval.  The ECLOUD model optimized for the May data is shown as blue circles, the error bars showing the model statistical uncertainties.</a:t>
            </a:r>
          </a:p>
          <a:p>
            <a:pPr marL="0" marR="0" lvl="0" indent="0" algn="just" rtl="0" hangingPunct="0">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200"/>
            </a:pPr>
            <a:endParaRPr lang="en-GB" sz="1200" b="1" i="0" u="none" strike="noStrike" baseline="0">
              <a:ln>
                <a:noFill/>
              </a:ln>
              <a:solidFill>
                <a:srgbClr val="FFFFFF"/>
              </a:solidFill>
              <a:latin typeface="Times new roman" pitchFamily="18"/>
              <a:ea typeface="ＭＳ Ｐゴシック" pitchFamily="34"/>
              <a:cs typeface="ＭＳ Ｐゴシック" pitchFamily="34"/>
            </a:endParaRPr>
          </a:p>
          <a:p>
            <a:pPr marL="0" marR="0" lvl="0" indent="0" algn="just" rtl="0" hangingPunct="0">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200"/>
            </a:pPr>
            <a:r>
              <a:rPr lang="en-GB" sz="1200" b="1" i="0" u="none" strike="noStrike" baseline="0">
                <a:ln>
                  <a:noFill/>
                </a:ln>
                <a:solidFill>
                  <a:srgbClr val="FFFFFF"/>
                </a:solidFill>
                <a:latin typeface="Times new roman" pitchFamily="18"/>
                <a:ea typeface="ＭＳ Ｐゴシック" pitchFamily="34"/>
                <a:cs typeface="ＭＳ Ｐゴシック" pitchFamily="34"/>
              </a:rPr>
              <a:t>The leading bunch arises from photoelectrons produced on the bottom of the vacuum chamber. Careful tuning of the energy distribution and quantum efficiency for photoelectrons produced by reflected photons is required to reproduce its size and shape. The signal from the witness bunch includes additionally the contribution from secondary cloud electrons accelerated into the SPU detector by the witness bunch kick and is therefore crucially dependent on the secondary yield and  production kinematics. Since the conditioning affects both signals similarly, we can conclude that the conditioning change is in the quantum efficiency rather than in the secondary yield.</a:t>
            </a:r>
          </a:p>
          <a:p>
            <a:pPr marL="0" marR="0" lvl="0" indent="0" algn="just" rtl="0" hangingPunct="0">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200"/>
            </a:pPr>
            <a:endParaRPr lang="en-GB" sz="1200" b="1" i="0" u="none" strike="noStrike" baseline="0">
              <a:ln>
                <a:noFill/>
              </a:ln>
              <a:solidFill>
                <a:srgbClr val="FFFFFF"/>
              </a:solidFill>
              <a:latin typeface="Times new roman" pitchFamily="18"/>
              <a:ea typeface="ＭＳ Ｐゴシック" pitchFamily="34"/>
              <a:cs typeface="ＭＳ Ｐゴシック" pitchFamily="34"/>
            </a:endParaRPr>
          </a:p>
          <a:p>
            <a:pPr marL="0" marR="0" lvl="0" indent="0" algn="just" rtl="0" hangingPunct="0">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200"/>
            </a:pPr>
            <a:r>
              <a:rPr lang="en-GB" sz="1200" b="1" i="0" u="none" strike="noStrike" baseline="0">
                <a:ln>
                  <a:noFill/>
                </a:ln>
                <a:solidFill>
                  <a:srgbClr val="FFFFFF"/>
                </a:solidFill>
                <a:latin typeface="Times new roman" pitchFamily="18"/>
                <a:ea typeface="ＭＳ Ｐゴシック" pitchFamily="34"/>
                <a:cs typeface="ＭＳ Ｐゴシック" pitchFamily="34"/>
              </a:rPr>
              <a:t>The December measurement is reproduced by a 50% decrease in the modeled quantum efficiency for photoelectron production. A reduction in the secondary yield of 25% is inconsistent with the observed effect, since the leading bunch signal is unchanged.</a:t>
            </a:r>
          </a:p>
        </p:txBody>
      </p:sp>
      <p:pic>
        <p:nvPicPr>
          <p:cNvPr id="5" name=""/>
          <p:cNvPicPr>
            <a:picLocks noChangeAspect="1"/>
          </p:cNvPicPr>
          <p:nvPr/>
        </p:nvPicPr>
        <p:blipFill>
          <a:blip r:embed="rId3" cstate="print">
            <a:alphaModFix/>
            <a:lum/>
          </a:blip>
          <a:srcRect/>
          <a:stretch>
            <a:fillRect/>
          </a:stretch>
        </p:blipFill>
        <p:spPr>
          <a:xfrm>
            <a:off x="91440" y="1600200"/>
            <a:ext cx="4023360" cy="3931920"/>
          </a:xfrm>
          <a:prstGeom prst="rect">
            <a:avLst/>
          </a:prstGeom>
          <a:noFill/>
          <a:ln>
            <a:noFill/>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114440" y="360"/>
            <a:ext cx="4978440" cy="707400"/>
          </a:xfrm>
        </p:spPr>
        <p:txBody>
          <a:bodyPr wrap="square" anchorCtr="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GB" sz="2000" i="0">
                <a:latin typeface="Times new roman" pitchFamily="18"/>
              </a:rPr>
              <a:t>In Situ Vacuum Chamber Comparisons</a:t>
            </a:r>
            <a:br>
              <a:rPr lang="en-GB" sz="2000" i="0">
                <a:latin typeface="Times new roman" pitchFamily="18"/>
              </a:rPr>
            </a:br>
            <a:r>
              <a:rPr lang="en-GB" sz="2000" i="0">
                <a:latin typeface="Times new roman" pitchFamily="18"/>
              </a:rPr>
              <a:t>– Coating Comparison --</a:t>
            </a:r>
          </a:p>
        </p:txBody>
      </p:sp>
      <p:sp>
        <p:nvSpPr>
          <p:cNvPr id="3" name="Freeform 2"/>
          <p:cNvSpPr/>
          <p:nvPr/>
        </p:nvSpPr>
        <p:spPr>
          <a:xfrm>
            <a:off x="4800600" y="5394960"/>
            <a:ext cx="4114800" cy="914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800000"/>
          </a:solidFill>
          <a:ln>
            <a:noFill/>
            <a:prstDash val="solid"/>
          </a:ln>
        </p:spPr>
        <p:txBody>
          <a:bodyPr vert="horz" wrap="square" lIns="91440" tIns="91440" rIns="91440" bIns="91440" anchor="ctr" anchorCtr="0" compatLnSpc="1">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0">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200"/>
            </a:pPr>
            <a:r>
              <a:rPr lang="en-GB" sz="1200" b="1" i="0" u="none" strike="noStrike" baseline="0">
                <a:ln>
                  <a:noFill/>
                </a:ln>
                <a:solidFill>
                  <a:srgbClr val="FFFFFF"/>
                </a:solidFill>
                <a:latin typeface="Times new roman" pitchFamily="18"/>
                <a:ea typeface="ＭＳ Ｐゴシック" pitchFamily="34"/>
                <a:cs typeface="ＭＳ Ｐゴシック" pitchFamily="34"/>
              </a:rPr>
              <a:t>The quantum efficiency for  reflected photons and the secondary yield are both much smaller for conditioned TiN  than for uncoated aluminum.</a:t>
            </a:r>
          </a:p>
        </p:txBody>
      </p:sp>
      <p:sp>
        <p:nvSpPr>
          <p:cNvPr id="4" name="Freeform 3"/>
          <p:cNvSpPr/>
          <p:nvPr/>
        </p:nvSpPr>
        <p:spPr>
          <a:xfrm>
            <a:off x="457200" y="5394960"/>
            <a:ext cx="3886200" cy="913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800000"/>
          </a:solidFill>
          <a:ln>
            <a:noFill/>
            <a:prstDash val="solid"/>
          </a:ln>
        </p:spPr>
        <p:txBody>
          <a:bodyPr vert="horz" wrap="square" lIns="91440" tIns="91440" rIns="91440" bIns="91440" anchor="ctr" anchorCtr="0" compatLnSpc="1">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0">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200"/>
            </a:pPr>
            <a:r>
              <a:rPr lang="en-GB" sz="1200" b="1" i="0" u="none" strike="noStrike" baseline="0">
                <a:ln>
                  <a:noFill/>
                </a:ln>
                <a:solidFill>
                  <a:srgbClr val="FFFFFF"/>
                </a:solidFill>
                <a:latin typeface="Times new roman" pitchFamily="18"/>
                <a:ea typeface="ＭＳ Ｐゴシック" pitchFamily="34"/>
                <a:cs typeface="ＭＳ Ｐゴシック" pitchFamily="34"/>
              </a:rPr>
              <a:t>The carbon coating suppresses photoelectron</a:t>
            </a:r>
          </a:p>
          <a:p>
            <a:pPr marL="0" marR="0" lvl="0" indent="0" algn="ctr" rtl="0" hangingPunct="0">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200"/>
            </a:pPr>
            <a:r>
              <a:rPr lang="en-GB" sz="1200" b="1" i="0" u="none" strike="noStrike" baseline="0">
                <a:ln>
                  <a:noFill/>
                </a:ln>
                <a:solidFill>
                  <a:srgbClr val="FFFFFF"/>
                </a:solidFill>
                <a:latin typeface="Times new roman" pitchFamily="18"/>
                <a:ea typeface="ＭＳ Ｐゴシック" pitchFamily="34"/>
                <a:cs typeface="ＭＳ Ｐゴシック" pitchFamily="34"/>
              </a:rPr>
              <a:t>production relative to the TiN coating, especially at high photoelectron energy. However, the secondary yield is somewhat higher.</a:t>
            </a:r>
          </a:p>
        </p:txBody>
      </p:sp>
      <p:pic>
        <p:nvPicPr>
          <p:cNvPr id="5" name=""/>
          <p:cNvPicPr>
            <a:picLocks noChangeAspect="1"/>
          </p:cNvPicPr>
          <p:nvPr/>
        </p:nvPicPr>
        <p:blipFill>
          <a:blip r:embed="rId3" cstate="print">
            <a:alphaModFix/>
            <a:lum/>
          </a:blip>
          <a:srcRect/>
          <a:stretch>
            <a:fillRect/>
          </a:stretch>
        </p:blipFill>
        <p:spPr>
          <a:xfrm>
            <a:off x="0" y="960120"/>
            <a:ext cx="4389120" cy="4297680"/>
          </a:xfrm>
          <a:prstGeom prst="rect">
            <a:avLst/>
          </a:prstGeom>
          <a:noFill/>
          <a:ln>
            <a:noFill/>
          </a:ln>
        </p:spPr>
      </p:pic>
      <p:pic>
        <p:nvPicPr>
          <p:cNvPr id="6" name=""/>
          <p:cNvPicPr>
            <a:picLocks noChangeAspect="1"/>
          </p:cNvPicPr>
          <p:nvPr/>
        </p:nvPicPr>
        <p:blipFill>
          <a:blip r:embed="rId4" cstate="print">
            <a:alphaModFix/>
            <a:lum/>
          </a:blip>
          <a:srcRect/>
          <a:stretch>
            <a:fillRect/>
          </a:stretch>
        </p:blipFill>
        <p:spPr>
          <a:xfrm>
            <a:off x="4572000" y="960120"/>
            <a:ext cx="4389120" cy="4297680"/>
          </a:xfrm>
          <a:prstGeom prst="rect">
            <a:avLst/>
          </a:prstGeom>
          <a:noFill/>
          <a:ln>
            <a:noFill/>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114800" y="720"/>
            <a:ext cx="4978440" cy="707400"/>
          </a:xfrm>
        </p:spPr>
        <p:txBody>
          <a:bodyPr wrap="square" anchorCtr="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GB" sz="2000" i="0">
                <a:latin typeface="Times new roman" pitchFamily="18"/>
              </a:rPr>
              <a:t>Shielded Pickup Witness Bunch Studies</a:t>
            </a:r>
            <a:br>
              <a:rPr lang="en-GB" sz="2000" i="0">
                <a:latin typeface="Times new roman" pitchFamily="18"/>
              </a:rPr>
            </a:br>
            <a:r>
              <a:rPr lang="en-GB" sz="2000" i="0">
                <a:latin typeface="Times new roman" pitchFamily="18"/>
              </a:rPr>
              <a:t>for Determining Cloud Lifetime</a:t>
            </a:r>
          </a:p>
        </p:txBody>
      </p:sp>
      <p:pic>
        <p:nvPicPr>
          <p:cNvPr id="3" name="Picture 8"/>
          <p:cNvPicPr>
            <a:picLocks noChangeAspect="1"/>
          </p:cNvPicPr>
          <p:nvPr/>
        </p:nvPicPr>
        <p:blipFill>
          <a:blip r:embed="rId3" cstate="print">
            <a:alphaModFix/>
            <a:lum/>
          </a:blip>
          <a:srcRect/>
          <a:stretch>
            <a:fillRect/>
          </a:stretch>
        </p:blipFill>
        <p:spPr>
          <a:xfrm>
            <a:off x="91440" y="914400"/>
            <a:ext cx="5486399" cy="5358240"/>
          </a:xfrm>
          <a:prstGeom prst="rect">
            <a:avLst/>
          </a:prstGeom>
          <a:noFill/>
          <a:ln>
            <a:noFill/>
          </a:ln>
        </p:spPr>
      </p:pic>
      <p:sp>
        <p:nvSpPr>
          <p:cNvPr id="4" name="Freeform 3"/>
          <p:cNvSpPr/>
          <p:nvPr/>
        </p:nvSpPr>
        <p:spPr>
          <a:xfrm>
            <a:off x="5577840" y="884520"/>
            <a:ext cx="3474720" cy="5354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800000"/>
          </a:solidFill>
          <a:ln>
            <a:noFill/>
            <a:prstDash val="solid"/>
          </a:ln>
        </p:spPr>
        <p:txBody>
          <a:bodyPr vert="horz" wrap="square" lIns="91440" tIns="91440" rIns="91440" bIns="91440" anchor="ctr" anchorCtr="0" compatLnSpc="1">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0">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200"/>
            </a:pPr>
            <a:r>
              <a:rPr lang="en-GB" sz="1600" b="1" i="0" u="none" strike="noStrike" baseline="0">
                <a:ln>
                  <a:noFill/>
                </a:ln>
                <a:solidFill>
                  <a:srgbClr val="FFFFFF"/>
                </a:solidFill>
                <a:latin typeface="Times new roman" pitchFamily="18"/>
                <a:ea typeface="ＭＳ Ｐゴシック" pitchFamily="34"/>
                <a:cs typeface="ＭＳ Ｐゴシック" pitchFamily="34"/>
              </a:rPr>
              <a:t>Superposition of eleven two-bunch SPU signals with time delays between 12 and 100 ns, compared to the ECLOUD model result</a:t>
            </a:r>
          </a:p>
          <a:p>
            <a:pPr marL="0" marR="0" lvl="0" indent="0" algn="ctr" rtl="0" hangingPunct="0">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200"/>
            </a:pPr>
            <a:endParaRPr lang="en-GB" sz="1200" b="1" i="0" u="sng" strike="noStrike" baseline="0">
              <a:ln>
                <a:noFill/>
              </a:ln>
              <a:solidFill>
                <a:srgbClr val="FFFFFF"/>
              </a:solidFill>
              <a:uFillTx/>
              <a:latin typeface="Times new roman" pitchFamily="18"/>
              <a:ea typeface="ＭＳ Ｐゴシック" pitchFamily="34"/>
              <a:cs typeface="ＭＳ Ｐゴシック" pitchFamily="34"/>
            </a:endParaRPr>
          </a:p>
          <a:p>
            <a:pPr marL="0" marR="0" lvl="0" indent="0" algn="just" rtl="0" hangingPunct="0">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200"/>
            </a:pPr>
            <a:r>
              <a:rPr lang="en-GB" sz="1200" b="1" i="0" u="none" strike="noStrike" baseline="0">
                <a:ln>
                  <a:noFill/>
                </a:ln>
                <a:solidFill>
                  <a:srgbClr val="FFFFFF"/>
                </a:solidFill>
                <a:latin typeface="Times new roman" pitchFamily="18"/>
                <a:ea typeface="ＭＳ Ｐゴシック" pitchFamily="34"/>
                <a:cs typeface="ＭＳ Ｐゴシック" pitchFamily="34"/>
              </a:rPr>
              <a:t>The cloud lifetime following passage of the final bunch is determined by the elastic secondary process, because it dominates at low incident electron energy, while the true and rediffused secondary processes both produce secondaries with reduced energy.</a:t>
            </a:r>
          </a:p>
          <a:p>
            <a:pPr marL="0" marR="0" lvl="0" indent="0" algn="just" rtl="0" hangingPunct="0">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200"/>
            </a:pPr>
            <a:endParaRPr lang="en-GB" sz="1200" b="1" i="0" u="none" strike="noStrike" baseline="0">
              <a:ln>
                <a:noFill/>
              </a:ln>
              <a:solidFill>
                <a:srgbClr val="FFFFFF"/>
              </a:solidFill>
              <a:latin typeface="Times new roman" pitchFamily="18"/>
              <a:ea typeface="ＭＳ Ｐゴシック" pitchFamily="34"/>
              <a:cs typeface="ＭＳ Ｐゴシック" pitchFamily="34"/>
            </a:endParaRPr>
          </a:p>
          <a:p>
            <a:pPr marL="0" marR="0" lvl="0" indent="0" algn="just" rtl="0" hangingPunct="0">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200"/>
            </a:pPr>
            <a:r>
              <a:rPr lang="en-GB" sz="1200" b="1" i="0" u="none" strike="noStrike" baseline="0">
                <a:ln>
                  <a:noFill/>
                </a:ln>
                <a:solidFill>
                  <a:srgbClr val="FFFFFF"/>
                </a:solidFill>
                <a:latin typeface="Times new roman" pitchFamily="18"/>
                <a:ea typeface="ＭＳ Ｐゴシック" pitchFamily="34"/>
                <a:cs typeface="ＭＳ Ｐゴシック" pitchFamily="34"/>
              </a:rPr>
              <a:t>This was the original motivation for the shielded pickup development and was the analyis of first priority. These analyses have shown cloud lifetimes for the coated chambers (TiN, amorphous carbon, and diamond-like carbon) to be dramatically shorter than for the uncoated aluminum chamber.</a:t>
            </a:r>
          </a:p>
          <a:p>
            <a:pPr marL="0" marR="0" lvl="0" indent="0" algn="just" rtl="0" hangingPunct="0">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200"/>
            </a:pPr>
            <a:endParaRPr lang="en-GB" sz="1200" b="1" i="0" u="none" strike="noStrike" baseline="0">
              <a:ln>
                <a:noFill/>
              </a:ln>
              <a:solidFill>
                <a:srgbClr val="FFFFFF"/>
              </a:solidFill>
              <a:latin typeface="Times new roman" pitchFamily="18"/>
              <a:ea typeface="ＭＳ Ｐゴシック" pitchFamily="34"/>
              <a:cs typeface="ＭＳ Ｐゴシック" pitchFamily="34"/>
            </a:endParaRPr>
          </a:p>
          <a:p>
            <a:pPr marL="0" marR="0" lvl="0" indent="0" algn="just" rtl="0" hangingPunct="0">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200"/>
            </a:pPr>
            <a:r>
              <a:rPr lang="en-GB" sz="1200" b="1" i="0" u="none" strike="noStrike" baseline="0">
                <a:ln>
                  <a:noFill/>
                </a:ln>
                <a:solidFill>
                  <a:srgbClr val="FFFFFF"/>
                </a:solidFill>
                <a:latin typeface="Times new roman" pitchFamily="18"/>
                <a:ea typeface="ＭＳ Ｐゴシック" pitchFamily="34"/>
                <a:cs typeface="ＭＳ Ｐゴシック" pitchFamily="34"/>
              </a:rPr>
              <a:t>This early study shows discrepancies with the measured signals which were later found to be due to an unrealistic model for photoelectron production. Despite these deficiencies in the model, the conclusion that an elastic yield value of 0.05 is too low for this uncoated aluminum chamber is clear.</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pic>
        <p:nvPicPr>
          <p:cNvPr id="2" name="Picture 31"/>
          <p:cNvPicPr>
            <a:picLocks noChangeAspect="1"/>
          </p:cNvPicPr>
          <p:nvPr/>
        </p:nvPicPr>
        <p:blipFill>
          <a:blip r:embed="rId3" cstate="print">
            <a:alphaModFix/>
            <a:lum/>
          </a:blip>
          <a:srcRect/>
          <a:stretch>
            <a:fillRect/>
          </a:stretch>
        </p:blipFill>
        <p:spPr>
          <a:xfrm>
            <a:off x="5886720" y="3278160"/>
            <a:ext cx="2271600" cy="2297160"/>
          </a:xfrm>
          <a:prstGeom prst="rect">
            <a:avLst/>
          </a:prstGeom>
          <a:noFill/>
          <a:ln>
            <a:noFill/>
          </a:ln>
        </p:spPr>
      </p:pic>
      <p:pic>
        <p:nvPicPr>
          <p:cNvPr id="3" name="Picture 30"/>
          <p:cNvPicPr>
            <a:picLocks noChangeAspect="1"/>
          </p:cNvPicPr>
          <p:nvPr/>
        </p:nvPicPr>
        <p:blipFill>
          <a:blip r:embed="rId4" cstate="print">
            <a:alphaModFix/>
            <a:lum/>
          </a:blip>
          <a:srcRect/>
          <a:stretch>
            <a:fillRect/>
          </a:stretch>
        </p:blipFill>
        <p:spPr>
          <a:xfrm>
            <a:off x="3474720" y="3291839"/>
            <a:ext cx="2278800" cy="2304000"/>
          </a:xfrm>
          <a:prstGeom prst="rect">
            <a:avLst/>
          </a:prstGeom>
          <a:noFill/>
          <a:ln>
            <a:noFill/>
          </a:ln>
        </p:spPr>
      </p:pic>
      <p:sp>
        <p:nvSpPr>
          <p:cNvPr id="4" name="Content Placeholder 1"/>
          <p:cNvSpPr txBox="1">
            <a:spLocks noGrp="1"/>
          </p:cNvSpPr>
          <p:nvPr>
            <p:ph type="body" idx="4294967295"/>
          </p:nvPr>
        </p:nvSpPr>
        <p:spPr>
          <a:xfrm>
            <a:off x="914400" y="777239"/>
            <a:ext cx="7315200" cy="304560"/>
          </a:xfrm>
        </p:spPr>
        <p:txBody>
          <a:bodyPr wrap="square" tIns="45000" bIns="45000"/>
          <a:lstStyle>
            <a:defPPr marL="342720" marR="0" lvl="0" indent="-342720" algn="l" rtl="0" hangingPunct="1">
              <a:spcBef>
                <a:spcPts val="799"/>
              </a:spcBef>
              <a:spcAft>
                <a:spcPts val="0"/>
              </a:spcAft>
              <a:buClr>
                <a:srgbClr val="000000"/>
              </a:buClr>
              <a:buSzPct val="100000"/>
              <a:buFont typeface="Times New Roman" pitchFamily="18"/>
              <a:buNone/>
              <a:tabLst>
                <a:tab pos="342720" algn="l"/>
                <a:tab pos="456840" algn="l"/>
                <a:tab pos="914040" algn="l"/>
                <a:tab pos="1371239" algn="l"/>
                <a:tab pos="1828439" algn="l"/>
                <a:tab pos="2285639" algn="l"/>
                <a:tab pos="2742839" algn="l"/>
                <a:tab pos="3200040" algn="l"/>
                <a:tab pos="3657239" algn="l"/>
                <a:tab pos="4114440" algn="l"/>
                <a:tab pos="4571639" algn="l"/>
                <a:tab pos="5028840" algn="l"/>
                <a:tab pos="5486040" algn="l"/>
                <a:tab pos="5943240" algn="l"/>
                <a:tab pos="6400440" algn="l"/>
                <a:tab pos="6857640" algn="l"/>
                <a:tab pos="7314840" algn="l"/>
                <a:tab pos="7772040" algn="l"/>
                <a:tab pos="8229240" algn="l"/>
                <a:tab pos="8686440" algn="l"/>
                <a:tab pos="9143640" algn="l"/>
              </a:tabLst>
              <a:defRPr lang="en-US" sz="3200" b="0" i="0" u="none" strike="noStrike" baseline="0">
                <a:ln>
                  <a:noFill/>
                </a:ln>
                <a:solidFill>
                  <a:srgbClr val="000000"/>
                </a:solidFill>
                <a:latin typeface="Arial" pitchFamily="34"/>
                <a:ea typeface="ＭＳ Ｐゴシック" pitchFamily="34"/>
                <a:cs typeface="ＭＳ Ｐゴシック" pitchFamily="34"/>
              </a:defRPr>
            </a:defPPr>
            <a:lvl1pPr marL="342720" marR="0" lvl="0" indent="-342720" algn="l" rtl="0" hangingPunct="1">
              <a:spcBef>
                <a:spcPts val="799"/>
              </a:spcBef>
              <a:spcAft>
                <a:spcPts val="0"/>
              </a:spcAft>
              <a:buClr>
                <a:srgbClr val="000000"/>
              </a:buClr>
              <a:buSzPct val="100000"/>
              <a:buFont typeface="Times New Roman" pitchFamily="18"/>
              <a:buChar char="•"/>
              <a:tabLst>
                <a:tab pos="342720" algn="l"/>
                <a:tab pos="456840" algn="l"/>
                <a:tab pos="914040" algn="l"/>
                <a:tab pos="1371239" algn="l"/>
                <a:tab pos="1828439" algn="l"/>
                <a:tab pos="2285639" algn="l"/>
                <a:tab pos="2742839" algn="l"/>
                <a:tab pos="3200040" algn="l"/>
                <a:tab pos="3657239" algn="l"/>
                <a:tab pos="4114440" algn="l"/>
                <a:tab pos="4571639" algn="l"/>
                <a:tab pos="5028840" algn="l"/>
                <a:tab pos="5486040" algn="l"/>
                <a:tab pos="5943240" algn="l"/>
                <a:tab pos="6400440" algn="l"/>
                <a:tab pos="6857640" algn="l"/>
                <a:tab pos="7314840" algn="l"/>
                <a:tab pos="7772040" algn="l"/>
                <a:tab pos="8229240" algn="l"/>
                <a:tab pos="8686440" algn="l"/>
                <a:tab pos="9143640" algn="l"/>
              </a:tabLst>
              <a:defRPr lang="en-US" sz="3200" b="0" i="0" u="none" strike="noStrike" baseline="0">
                <a:ln>
                  <a:noFill/>
                </a:ln>
                <a:solidFill>
                  <a:srgbClr val="000000"/>
                </a:solidFill>
                <a:latin typeface="Arial" pitchFamily="34"/>
                <a:ea typeface="ＭＳ Ｐゴシック" pitchFamily="34"/>
                <a:cs typeface="ＭＳ Ｐゴシック" pitchFamily="34"/>
              </a:defRPr>
            </a:lvl1pPr>
            <a:lvl2pPr marL="742680" marR="0" lvl="1" indent="-285480" algn="l" rtl="0" hangingPunct="1">
              <a:spcBef>
                <a:spcPts val="697"/>
              </a:spcBef>
              <a:spcAft>
                <a:spcPts val="0"/>
              </a:spcAft>
              <a:buClr>
                <a:srgbClr val="000000"/>
              </a:buClr>
              <a:buSzPct val="100000"/>
              <a:buFont typeface="Times New Roman" pitchFamily="18"/>
              <a:buChar char="–"/>
              <a:tabLst>
                <a:tab pos="742680" algn="l"/>
                <a:tab pos="914040" algn="l"/>
                <a:tab pos="1371240" algn="l"/>
                <a:tab pos="1828439" algn="l"/>
                <a:tab pos="2285640" algn="l"/>
                <a:tab pos="2742840" algn="l"/>
                <a:tab pos="3200040" algn="l"/>
                <a:tab pos="3657240" algn="l"/>
                <a:tab pos="4114440" algn="l"/>
                <a:tab pos="4571639" algn="l"/>
                <a:tab pos="5028840" algn="l"/>
                <a:tab pos="5486040" algn="l"/>
                <a:tab pos="5943240" algn="l"/>
                <a:tab pos="6400440" algn="l"/>
                <a:tab pos="6857639" algn="l"/>
                <a:tab pos="7314840" algn="l"/>
                <a:tab pos="7772040" algn="l"/>
                <a:tab pos="8229240" algn="l"/>
                <a:tab pos="8686440" algn="l"/>
                <a:tab pos="9143640" algn="l"/>
                <a:tab pos="9600840" algn="l"/>
              </a:tabLst>
              <a:defRPr lang="en-US" sz="2800" b="0" i="0" u="none" strike="noStrike" baseline="0">
                <a:ln>
                  <a:noFill/>
                </a:ln>
                <a:solidFill>
                  <a:srgbClr val="000000"/>
                </a:solidFill>
                <a:latin typeface="Arial" pitchFamily="34"/>
                <a:ea typeface="ＭＳ Ｐゴシック" pitchFamily="34"/>
                <a:cs typeface="ＭＳ Ｐゴシック" pitchFamily="34"/>
              </a:defRPr>
            </a:lvl2pPr>
            <a:lvl3pPr marL="1143000" marR="0" lvl="2" indent="-228600" algn="l" rtl="0" hangingPunct="1">
              <a:spcBef>
                <a:spcPts val="598"/>
              </a:spcBef>
              <a:spcAft>
                <a:spcPts val="0"/>
              </a:spcAft>
              <a:buClr>
                <a:srgbClr val="000000"/>
              </a:buClr>
              <a:buSzPct val="100000"/>
              <a:buFont typeface="Times New Roman" pitchFamily="18"/>
              <a:buChar char="•"/>
              <a:tabLst>
                <a:tab pos="1143000" algn="l"/>
                <a:tab pos="1371600" algn="l"/>
                <a:tab pos="1828799"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799" algn="l"/>
                <a:tab pos="9143999" algn="l"/>
                <a:tab pos="9601200" algn="l"/>
                <a:tab pos="10058399" algn="l"/>
              </a:tabLst>
              <a:defRPr lang="en-US" sz="2400" b="0" i="0" u="none" strike="noStrike" baseline="0">
                <a:ln>
                  <a:noFill/>
                </a:ln>
                <a:solidFill>
                  <a:srgbClr val="000000"/>
                </a:solidFill>
                <a:latin typeface="Arial" pitchFamily="34"/>
                <a:ea typeface="ＭＳ Ｐゴシック" pitchFamily="34"/>
                <a:cs typeface="ＭＳ Ｐゴシック" pitchFamily="34"/>
              </a:defRPr>
            </a:lvl3pPr>
            <a:lvl4pPr marL="1600199" marR="0" lvl="3" indent="-228600" algn="l" rtl="0" hangingPunct="1">
              <a:spcBef>
                <a:spcPts val="499"/>
              </a:spcBef>
              <a:spcAft>
                <a:spcPts val="0"/>
              </a:spcAft>
              <a:buClr>
                <a:srgbClr val="000000"/>
              </a:buClr>
              <a:buSzPct val="100000"/>
              <a:buFont typeface="Times New Roman" pitchFamily="18"/>
              <a:buChar char="–"/>
              <a:tabLst>
                <a:tab pos="1600200" algn="l"/>
                <a:tab pos="1828800" algn="l"/>
                <a:tab pos="2285999"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3999" algn="l"/>
                <a:tab pos="9601199" algn="l"/>
                <a:tab pos="10058400" algn="l"/>
                <a:tab pos="10515599" algn="l"/>
              </a:tabLst>
              <a:defRPr lang="en-US" sz="2000" b="0" i="0" u="none" strike="noStrike" baseline="0">
                <a:ln>
                  <a:noFill/>
                </a:ln>
                <a:solidFill>
                  <a:srgbClr val="000000"/>
                </a:solidFill>
                <a:latin typeface="Arial" pitchFamily="34"/>
                <a:ea typeface="ＭＳ Ｐゴシック" pitchFamily="34"/>
                <a:cs typeface="ＭＳ Ｐゴシック" pitchFamily="34"/>
              </a:defRPr>
            </a:lvl4pPr>
            <a:lvl5pPr marL="2057400" marR="0" lvl="4" indent="-228600" algn="l" rtl="0" hangingPunct="1">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baseline="0">
                <a:ln>
                  <a:noFill/>
                </a:ln>
                <a:solidFill>
                  <a:srgbClr val="000000"/>
                </a:solidFill>
                <a:latin typeface="Arial" pitchFamily="34"/>
                <a:ea typeface="ＭＳ Ｐゴシック" pitchFamily="34"/>
                <a:cs typeface="ＭＳ Ｐゴシック" pitchFamily="34"/>
              </a:defRPr>
            </a:lvl5pPr>
            <a:lvl6pPr marL="2057400" marR="0" lvl="5" indent="-228600" algn="l" rtl="0" hangingPunct="1">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baseline="0">
                <a:ln>
                  <a:noFill/>
                </a:ln>
                <a:solidFill>
                  <a:srgbClr val="000000"/>
                </a:solidFill>
                <a:latin typeface="Arial" pitchFamily="34"/>
                <a:ea typeface="ＭＳ Ｐゴシック" pitchFamily="34"/>
                <a:cs typeface="ＭＳ Ｐゴシック" pitchFamily="34"/>
              </a:defRPr>
            </a:lvl6pPr>
            <a:lvl7pPr marL="2057400" marR="0" lvl="6" indent="-228600" algn="l" rtl="0" hangingPunct="1">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baseline="0">
                <a:ln>
                  <a:noFill/>
                </a:ln>
                <a:solidFill>
                  <a:srgbClr val="000000"/>
                </a:solidFill>
                <a:latin typeface="Arial" pitchFamily="34"/>
                <a:ea typeface="ＭＳ Ｐゴシック" pitchFamily="34"/>
                <a:cs typeface="ＭＳ Ｐゴシック" pitchFamily="34"/>
              </a:defRPr>
            </a:lvl7pPr>
            <a:lvl8pPr marL="2057400" marR="0" lvl="7" indent="-228600" algn="l" rtl="0" hangingPunct="1">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baseline="0">
                <a:ln>
                  <a:noFill/>
                </a:ln>
                <a:solidFill>
                  <a:srgbClr val="000000"/>
                </a:solidFill>
                <a:latin typeface="Arial" pitchFamily="34"/>
                <a:ea typeface="ＭＳ Ｐゴシック" pitchFamily="34"/>
                <a:cs typeface="ＭＳ Ｐゴシック" pitchFamily="34"/>
              </a:defRPr>
            </a:lvl8pPr>
            <a:lvl9pPr marL="2057400" marR="0" lvl="8" indent="-228600" algn="l" rtl="0" hangingPunct="1">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baseline="0">
                <a:ln>
                  <a:noFill/>
                </a:ln>
                <a:solidFill>
                  <a:srgbClr val="000000"/>
                </a:solidFill>
                <a:latin typeface="Arial" pitchFamily="34"/>
                <a:ea typeface="ＭＳ Ｐゴシック" pitchFamily="34"/>
                <a:cs typeface="ＭＳ Ｐゴシック" pitchFamily="34"/>
              </a:defRPr>
            </a:lvl9pPr>
          </a:lstStyle>
          <a:p>
            <a:pPr marL="0" lvl="0" indent="0">
              <a:spcBef>
                <a:spcPts val="638"/>
              </a:spcBef>
              <a:buSzPct val="45000"/>
              <a:buFont typeface="StarSymbol"/>
            </a:pPr>
            <a:r>
              <a:rPr lang="en-US">
                <a:solidFill>
                  <a:srgbClr val="B31B1B"/>
                </a:solidFill>
                <a:latin typeface="Arial"/>
              </a:rPr>
              <a:t>spu</a:t>
            </a:r>
          </a:p>
        </p:txBody>
      </p:sp>
      <p:pic>
        <p:nvPicPr>
          <p:cNvPr id="5" name="Picture 8"/>
          <p:cNvPicPr>
            <a:picLocks noChangeAspect="1"/>
          </p:cNvPicPr>
          <p:nvPr/>
        </p:nvPicPr>
        <p:blipFill>
          <a:blip r:embed="rId5" cstate="print">
            <a:alphaModFix/>
            <a:lum/>
          </a:blip>
          <a:srcRect/>
          <a:stretch>
            <a:fillRect/>
          </a:stretch>
        </p:blipFill>
        <p:spPr>
          <a:xfrm>
            <a:off x="949680" y="838439"/>
            <a:ext cx="2402640" cy="2352960"/>
          </a:xfrm>
          <a:prstGeom prst="rect">
            <a:avLst/>
          </a:prstGeom>
          <a:noFill/>
          <a:ln>
            <a:noFill/>
          </a:ln>
        </p:spPr>
      </p:pic>
      <p:pic>
        <p:nvPicPr>
          <p:cNvPr id="6" name="Picture 9"/>
          <p:cNvPicPr>
            <a:picLocks noChangeAspect="1"/>
          </p:cNvPicPr>
          <p:nvPr/>
        </p:nvPicPr>
        <p:blipFill>
          <a:blip r:embed="rId6" cstate="print">
            <a:alphaModFix/>
            <a:lum/>
          </a:blip>
          <a:srcRect/>
          <a:stretch>
            <a:fillRect/>
          </a:stretch>
        </p:blipFill>
        <p:spPr>
          <a:xfrm>
            <a:off x="3474720" y="838439"/>
            <a:ext cx="2281320" cy="2325600"/>
          </a:xfrm>
          <a:prstGeom prst="rect">
            <a:avLst/>
          </a:prstGeom>
          <a:noFill/>
          <a:ln>
            <a:noFill/>
          </a:ln>
        </p:spPr>
      </p:pic>
      <p:pic>
        <p:nvPicPr>
          <p:cNvPr id="7" name="Picture 10"/>
          <p:cNvPicPr>
            <a:picLocks noChangeAspect="1"/>
          </p:cNvPicPr>
          <p:nvPr/>
        </p:nvPicPr>
        <p:blipFill>
          <a:blip r:embed="rId7" cstate="print">
            <a:alphaModFix/>
            <a:lum/>
          </a:blip>
          <a:srcRect/>
          <a:stretch>
            <a:fillRect/>
          </a:stretch>
        </p:blipFill>
        <p:spPr>
          <a:xfrm>
            <a:off x="5887800" y="838439"/>
            <a:ext cx="2280600" cy="2334960"/>
          </a:xfrm>
          <a:prstGeom prst="rect">
            <a:avLst/>
          </a:prstGeom>
          <a:noFill/>
          <a:ln>
            <a:noFill/>
          </a:ln>
        </p:spPr>
      </p:pic>
      <p:pic>
        <p:nvPicPr>
          <p:cNvPr id="8" name="Picture 11"/>
          <p:cNvPicPr>
            <a:picLocks noChangeAspect="1"/>
          </p:cNvPicPr>
          <p:nvPr/>
        </p:nvPicPr>
        <p:blipFill>
          <a:blip r:embed="rId8" cstate="print">
            <a:alphaModFix/>
            <a:lum/>
          </a:blip>
          <a:srcRect/>
          <a:stretch>
            <a:fillRect/>
          </a:stretch>
        </p:blipFill>
        <p:spPr>
          <a:xfrm>
            <a:off x="914760" y="3253679"/>
            <a:ext cx="2417760" cy="2342520"/>
          </a:xfrm>
          <a:prstGeom prst="rect">
            <a:avLst/>
          </a:prstGeom>
          <a:noFill/>
          <a:ln>
            <a:noFill/>
          </a:ln>
        </p:spPr>
      </p:pic>
      <p:sp>
        <p:nvSpPr>
          <p:cNvPr id="9" name="Oval 14"/>
          <p:cNvSpPr/>
          <p:nvPr/>
        </p:nvSpPr>
        <p:spPr>
          <a:xfrm>
            <a:off x="1097280" y="838439"/>
            <a:ext cx="487440" cy="4266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38160">
            <a:solidFill>
              <a:srgbClr val="008000"/>
            </a:solidFill>
            <a:prstDash val="solid"/>
          </a:ln>
        </p:spPr>
        <p:txBody>
          <a:bodyPr vert="horz" wrap="square" lIns="90000" tIns="45000" rIns="90000" bIns="45000" compatLnSpc="1"/>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2400" b="0" i="0" u="none" strike="noStrike" baseline="0">
              <a:ln>
                <a:noFill/>
              </a:ln>
              <a:solidFill>
                <a:srgbClr val="000000"/>
              </a:solidFill>
              <a:latin typeface="Arial" pitchFamily="34"/>
              <a:ea typeface="ＭＳ Ｐゴシック" pitchFamily="34"/>
              <a:cs typeface="ＭＳ Ｐゴシック" pitchFamily="34"/>
            </a:endParaRPr>
          </a:p>
        </p:txBody>
      </p:sp>
      <p:sp>
        <p:nvSpPr>
          <p:cNvPr id="10" name="Oval 15"/>
          <p:cNvSpPr/>
          <p:nvPr/>
        </p:nvSpPr>
        <p:spPr>
          <a:xfrm>
            <a:off x="1097280" y="3216960"/>
            <a:ext cx="487440" cy="426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38160">
            <a:solidFill>
              <a:srgbClr val="008000"/>
            </a:solidFill>
            <a:prstDash val="solid"/>
          </a:ln>
        </p:spPr>
        <p:txBody>
          <a:bodyPr vert="horz" wrap="square" lIns="90000" tIns="45000" rIns="90000" bIns="45000" compatLnSpc="1"/>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2400" b="0" i="0" u="none" strike="noStrike" baseline="0">
              <a:ln>
                <a:noFill/>
              </a:ln>
              <a:solidFill>
                <a:srgbClr val="000000"/>
              </a:solidFill>
              <a:latin typeface="Arial" pitchFamily="34"/>
              <a:ea typeface="ＭＳ Ｐゴシック" pitchFamily="34"/>
              <a:cs typeface="ＭＳ Ｐゴシック" pitchFamily="34"/>
            </a:endParaRPr>
          </a:p>
        </p:txBody>
      </p:sp>
      <p:cxnSp>
        <p:nvCxnSpPr>
          <p:cNvPr id="11" name="Straight Arrow Connector 17"/>
          <p:cNvCxnSpPr/>
          <p:nvPr/>
        </p:nvCxnSpPr>
        <p:spPr>
          <a:xfrm>
            <a:off x="1218960" y="5290920"/>
            <a:ext cx="6888959" cy="0"/>
          </a:xfrm>
          <a:prstGeom prst="bentConnector3">
            <a:avLst/>
          </a:prstGeom>
          <a:noFill/>
          <a:ln w="38160">
            <a:solidFill>
              <a:srgbClr val="2D2DB9"/>
            </a:solidFill>
            <a:prstDash val="solid"/>
            <a:headEnd type="arrow"/>
            <a:tailEnd type="arrow"/>
          </a:ln>
        </p:spPr>
      </p:cxnSp>
      <p:sp>
        <p:nvSpPr>
          <p:cNvPr id="12" name="TextBox 18"/>
          <p:cNvSpPr/>
          <p:nvPr/>
        </p:nvSpPr>
        <p:spPr>
          <a:xfrm>
            <a:off x="4206240" y="4925160"/>
            <a:ext cx="583560" cy="418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compatLnSpc="1"/>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800"/>
            </a:pPr>
            <a:r>
              <a:rPr lang="en-US" sz="2800" b="0" i="0" u="none" strike="noStrike" baseline="0">
                <a:ln>
                  <a:noFill/>
                </a:ln>
                <a:solidFill>
                  <a:srgbClr val="2D2DB9"/>
                </a:solidFill>
                <a:latin typeface="Arial" pitchFamily="34"/>
                <a:ea typeface="ＭＳ Ｐゴシック" pitchFamily="34"/>
                <a:cs typeface="ＭＳ Ｐゴシック" pitchFamily="34"/>
              </a:rPr>
              <a:t>TiN</a:t>
            </a:r>
          </a:p>
        </p:txBody>
      </p:sp>
      <p:sp>
        <p:nvSpPr>
          <p:cNvPr id="13" name="TextBox 19"/>
          <p:cNvSpPr/>
          <p:nvPr/>
        </p:nvSpPr>
        <p:spPr>
          <a:xfrm>
            <a:off x="3931920" y="2485080"/>
            <a:ext cx="1280159" cy="420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compatLnSpc="1"/>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800"/>
            </a:pPr>
            <a:r>
              <a:rPr lang="en-US" sz="2800" b="0" i="0" u="none" strike="noStrike" baseline="0">
                <a:ln>
                  <a:noFill/>
                </a:ln>
                <a:solidFill>
                  <a:srgbClr val="800000"/>
                </a:solidFill>
                <a:latin typeface="Arial" pitchFamily="34"/>
                <a:ea typeface="ＭＳ Ｐゴシック" pitchFamily="34"/>
                <a:cs typeface="ＭＳ Ｐゴシック" pitchFamily="34"/>
              </a:rPr>
              <a:t>Bare Al</a:t>
            </a:r>
          </a:p>
        </p:txBody>
      </p:sp>
      <p:cxnSp>
        <p:nvCxnSpPr>
          <p:cNvPr id="14" name="Straight Arrow Connector 20"/>
          <p:cNvCxnSpPr/>
          <p:nvPr/>
        </p:nvCxnSpPr>
        <p:spPr>
          <a:xfrm>
            <a:off x="1218960" y="2851200"/>
            <a:ext cx="6888959" cy="0"/>
          </a:xfrm>
          <a:prstGeom prst="bentConnector3">
            <a:avLst/>
          </a:prstGeom>
          <a:noFill/>
          <a:ln w="38160">
            <a:solidFill>
              <a:srgbClr val="800000"/>
            </a:solidFill>
            <a:prstDash val="solid"/>
            <a:headEnd type="arrow"/>
            <a:tailEnd type="arrow"/>
          </a:ln>
        </p:spPr>
      </p:cxnSp>
      <p:cxnSp>
        <p:nvCxnSpPr>
          <p:cNvPr id="15" name="Straight Arrow Connector 22"/>
          <p:cNvCxnSpPr/>
          <p:nvPr/>
        </p:nvCxnSpPr>
        <p:spPr>
          <a:xfrm flipH="1" flipV="1">
            <a:off x="1462680" y="1265040"/>
            <a:ext cx="488160" cy="1342080"/>
          </a:xfrm>
          <a:prstGeom prst="bentConnector3">
            <a:avLst/>
          </a:prstGeom>
          <a:noFill/>
          <a:ln w="25560">
            <a:solidFill>
              <a:srgbClr val="008000"/>
            </a:solidFill>
            <a:prstDash val="solid"/>
            <a:tailEnd type="arrow"/>
          </a:ln>
        </p:spPr>
      </p:cxnSp>
      <p:cxnSp>
        <p:nvCxnSpPr>
          <p:cNvPr id="16" name="Straight Arrow Connector 23"/>
          <p:cNvCxnSpPr/>
          <p:nvPr/>
        </p:nvCxnSpPr>
        <p:spPr>
          <a:xfrm flipH="1">
            <a:off x="1513440" y="2607120"/>
            <a:ext cx="437400" cy="672120"/>
          </a:xfrm>
          <a:prstGeom prst="bentConnector3">
            <a:avLst/>
          </a:prstGeom>
          <a:noFill/>
          <a:ln w="25560">
            <a:solidFill>
              <a:srgbClr val="008000"/>
            </a:solidFill>
            <a:prstDash val="solid"/>
            <a:tailEnd type="arrow"/>
          </a:ln>
        </p:spPr>
      </p:cxnSp>
      <p:sp>
        <p:nvSpPr>
          <p:cNvPr id="17" name="TextBox 28"/>
          <p:cNvSpPr/>
          <p:nvPr/>
        </p:nvSpPr>
        <p:spPr>
          <a:xfrm>
            <a:off x="2048399" y="2606040"/>
            <a:ext cx="1758239" cy="4553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0C0C0"/>
          </a:solidFill>
          <a:ln>
            <a:noFill/>
            <a:prstDash val="solid"/>
          </a:ln>
        </p:spPr>
        <p:txBody>
          <a:bodyPr vert="horz" wrap="none" lIns="90000" tIns="45000" rIns="90000" bIns="45000" compatLnSpc="1">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200" b="1"/>
            </a:pPr>
            <a:r>
              <a:rPr lang="en-US" sz="1200" b="1" i="0" u="none" strike="noStrike" baseline="0">
                <a:ln>
                  <a:noFill/>
                </a:ln>
                <a:solidFill>
                  <a:srgbClr val="008000"/>
                </a:solidFill>
                <a:latin typeface="Arial" pitchFamily="34"/>
                <a:ea typeface="ＭＳ Ｐゴシック" pitchFamily="34"/>
                <a:cs typeface="ＭＳ Ｐゴシック" pitchFamily="34"/>
              </a:rPr>
              <a:t>e- signal from B1</a:t>
            </a:r>
          </a:p>
          <a:p>
            <a:pPr marL="0" marR="0" lvl="0" indent="0" algn="ctr"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200" b="1"/>
            </a:pPr>
            <a:r>
              <a:rPr lang="en-US" sz="1200" b="1" i="0" u="none" strike="noStrike" baseline="0">
                <a:ln>
                  <a:noFill/>
                </a:ln>
                <a:solidFill>
                  <a:srgbClr val="008000"/>
                </a:solidFill>
                <a:latin typeface="Arial" pitchFamily="34"/>
                <a:ea typeface="ＭＳ Ｐゴシック" pitchFamily="34"/>
                <a:cs typeface="ＭＳ Ｐゴシック" pitchFamily="34"/>
              </a:rPr>
              <a:t>sensitive to PE model</a:t>
            </a:r>
          </a:p>
        </p:txBody>
      </p:sp>
      <p:sp>
        <p:nvSpPr>
          <p:cNvPr id="18" name="Freeform 17"/>
          <p:cNvSpPr/>
          <p:nvPr/>
        </p:nvSpPr>
        <p:spPr>
          <a:xfrm>
            <a:off x="228600" y="5623559"/>
            <a:ext cx="8686800" cy="7315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800000"/>
          </a:solidFill>
          <a:ln>
            <a:noFill/>
            <a:prstDash val="solid"/>
          </a:ln>
        </p:spPr>
        <p:txBody>
          <a:bodyPr vert="horz" wrap="square" lIns="91440" tIns="0" rIns="91440" bIns="0" anchor="ctr" anchorCtr="0" compatLnSpc="1">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0">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400"/>
            </a:pPr>
            <a:r>
              <a:rPr lang="en-GB" sz="1400" b="1" i="0" u="none" strike="noStrike" baseline="0">
                <a:ln>
                  <a:noFill/>
                </a:ln>
                <a:solidFill>
                  <a:srgbClr val="FFFFFF"/>
                </a:solidFill>
                <a:latin typeface="Times new roman" pitchFamily="18"/>
                <a:ea typeface="ＭＳ Ｐゴシック" pitchFamily="34"/>
                <a:cs typeface="ＭＳ Ｐゴシック" pitchFamily="34"/>
              </a:rPr>
              <a:t>Witness bunch studies with delays up to 100 ns show clear sensitivity to the secondary elastic yield parameter,</a:t>
            </a:r>
          </a:p>
          <a:p>
            <a:pPr marL="0" marR="0" lvl="0" indent="0" algn="ctr" rtl="0" hangingPunct="0">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400"/>
            </a:pPr>
            <a:r>
              <a:rPr lang="en-GB" sz="1400" b="1" i="0" u="none" strike="noStrike" baseline="0">
                <a:ln>
                  <a:noFill/>
                </a:ln>
                <a:solidFill>
                  <a:srgbClr val="FFFFFF"/>
                </a:solidFill>
                <a:latin typeface="Times new roman" pitchFamily="18"/>
                <a:ea typeface="ＭＳ Ｐゴシック" pitchFamily="34"/>
                <a:cs typeface="ＭＳ Ｐゴシック" pitchFamily="34"/>
              </a:rPr>
              <a:t>giving a value of about 0.75 for bare aluminum and about 0.05 for the TiN coating.</a:t>
            </a:r>
          </a:p>
          <a:p>
            <a:pPr marL="0" marR="0" lvl="0" indent="0" algn="ctr" rtl="0" hangingPunct="0">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400"/>
            </a:pPr>
            <a:r>
              <a:rPr lang="en-GB" sz="1400" b="1" i="0" u="none" strike="noStrike" baseline="0">
                <a:ln>
                  <a:noFill/>
                </a:ln>
                <a:solidFill>
                  <a:srgbClr val="FFFFFF"/>
                </a:solidFill>
                <a:latin typeface="Times new roman" pitchFamily="18"/>
                <a:ea typeface="ＭＳ Ｐゴシック" pitchFamily="34"/>
                <a:cs typeface="ＭＳ Ｐゴシック" pitchFamily="34"/>
              </a:rPr>
              <a:t>The discriminating power is independent of the photoelectron model.</a:t>
            </a:r>
          </a:p>
        </p:txBody>
      </p:sp>
      <p:sp>
        <p:nvSpPr>
          <p:cNvPr id="19" name="Oval 15"/>
          <p:cNvSpPr/>
          <p:nvPr/>
        </p:nvSpPr>
        <p:spPr>
          <a:xfrm>
            <a:off x="2286000" y="3154680"/>
            <a:ext cx="960120" cy="8521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38160">
            <a:solidFill>
              <a:srgbClr val="FF0000"/>
            </a:solidFill>
            <a:prstDash val="solid"/>
          </a:ln>
        </p:spPr>
        <p:txBody>
          <a:bodyPr vert="horz" wrap="square" lIns="90000" tIns="45000" rIns="90000" bIns="45000" compatLnSpc="1"/>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2400" b="0" i="0" u="none" strike="noStrike" baseline="0">
              <a:ln>
                <a:noFill/>
              </a:ln>
              <a:solidFill>
                <a:srgbClr val="000000"/>
              </a:solidFill>
              <a:latin typeface="Arial" pitchFamily="34"/>
              <a:ea typeface="ＭＳ Ｐゴシック" pitchFamily="34"/>
              <a:cs typeface="ＭＳ Ｐゴシック" pitchFamily="34"/>
            </a:endParaRPr>
          </a:p>
        </p:txBody>
      </p:sp>
      <p:sp>
        <p:nvSpPr>
          <p:cNvPr id="20" name="Oval 15"/>
          <p:cNvSpPr/>
          <p:nvPr/>
        </p:nvSpPr>
        <p:spPr>
          <a:xfrm>
            <a:off x="7086600" y="868679"/>
            <a:ext cx="914400" cy="9144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38160">
            <a:solidFill>
              <a:srgbClr val="FF0000"/>
            </a:solidFill>
            <a:prstDash val="solid"/>
          </a:ln>
        </p:spPr>
        <p:txBody>
          <a:bodyPr vert="horz" wrap="square" lIns="90000" tIns="45000" rIns="90000" bIns="45000" compatLnSpc="1"/>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2400" b="0" i="0" u="none" strike="noStrike" baseline="0">
              <a:ln>
                <a:noFill/>
              </a:ln>
              <a:solidFill>
                <a:srgbClr val="000000"/>
              </a:solidFill>
              <a:latin typeface="Arial" pitchFamily="34"/>
              <a:ea typeface="ＭＳ Ｐゴシック" pitchFamily="34"/>
              <a:cs typeface="ＭＳ Ｐゴシック" pitchFamily="34"/>
            </a:endParaRPr>
          </a:p>
        </p:txBody>
      </p:sp>
      <p:sp>
        <p:nvSpPr>
          <p:cNvPr id="21" name="TextBox 20"/>
          <p:cNvSpPr txBox="1"/>
          <p:nvPr/>
        </p:nvSpPr>
        <p:spPr>
          <a:xfrm>
            <a:off x="3886200" y="0"/>
            <a:ext cx="5203080" cy="731519"/>
          </a:xfrm>
          <a:prstGeom prst="rect">
            <a:avLst/>
          </a:prstGeom>
          <a:noFill/>
          <a:ln>
            <a:noFill/>
          </a:ln>
        </p:spPr>
        <p:txBody>
          <a:bodyPr vert="horz" lIns="0" tIns="0" rIns="0" bIns="0" anchor="ctr" compatLnSpc="1"/>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2000"/>
            </a:pPr>
            <a:r>
              <a:rPr lang="en-GB" sz="2000" b="1" i="0" u="none" strike="noStrike" baseline="0">
                <a:ln>
                  <a:noFill/>
                </a:ln>
                <a:solidFill>
                  <a:srgbClr val="FFFFFF"/>
                </a:solidFill>
                <a:latin typeface="Times new roman" pitchFamily="18"/>
                <a:ea typeface="ＭＳ Ｐゴシック" pitchFamily="34"/>
                <a:cs typeface="ＭＳ Ｐゴシック" pitchFamily="34"/>
              </a:rPr>
              <a:t>Determining the Elastic Yield Parameter </a:t>
            </a:r>
            <a:r>
              <a:rPr lang="en-GB" sz="2400" b="1" i="0" u="none" strike="noStrike" baseline="0">
                <a:ln>
                  <a:noFill/>
                </a:ln>
                <a:solidFill>
                  <a:srgbClr val="FFFFFF"/>
                </a:solidFill>
                <a:latin typeface="Symbol" pitchFamily="18"/>
                <a:ea typeface="ＭＳ Ｐゴシック" pitchFamily="34"/>
                <a:cs typeface="ＭＳ Ｐゴシック" pitchFamily="34"/>
              </a:rPr>
              <a:t>d</a:t>
            </a:r>
            <a:r>
              <a:rPr lang="en-GB" sz="2400" b="1" i="0" u="none" strike="noStrike" baseline="-25000">
                <a:ln>
                  <a:noFill/>
                </a:ln>
                <a:solidFill>
                  <a:srgbClr val="FFFFFF"/>
                </a:solidFill>
                <a:latin typeface="Symbol" pitchFamily="18"/>
                <a:ea typeface="ＭＳ Ｐゴシック" pitchFamily="34"/>
                <a:cs typeface="ＭＳ Ｐゴシック" pitchFamily="34"/>
              </a:rPr>
              <a:t>0</a:t>
            </a:r>
            <a:r>
              <a:rPr lang="en-GB" sz="2000" b="1" i="0" u="none" strike="noStrike" baseline="0">
                <a:ln>
                  <a:noFill/>
                </a:ln>
                <a:solidFill>
                  <a:srgbClr val="FFFFFF"/>
                </a:solidFill>
                <a:latin typeface="Times new roman" pitchFamily="18"/>
                <a:ea typeface="ＭＳ Ｐゴシック" pitchFamily="34"/>
                <a:cs typeface="ＭＳ Ｐゴシック" pitchFamily="34"/>
              </a:rPr>
              <a:t/>
            </a:r>
            <a:br>
              <a:rPr lang="en-GB" sz="2000" b="1" i="0" u="none" strike="noStrike" baseline="0">
                <a:ln>
                  <a:noFill/>
                </a:ln>
                <a:solidFill>
                  <a:srgbClr val="FFFFFF"/>
                </a:solidFill>
                <a:latin typeface="Times new roman" pitchFamily="18"/>
                <a:ea typeface="ＭＳ Ｐゴシック" pitchFamily="34"/>
                <a:cs typeface="ＭＳ Ｐゴシック" pitchFamily="34"/>
              </a:rPr>
            </a:br>
            <a:r>
              <a:rPr lang="en-GB" sz="2000" b="1" i="0" u="none" strike="noStrike" baseline="0">
                <a:ln>
                  <a:noFill/>
                </a:ln>
                <a:solidFill>
                  <a:srgbClr val="FFFFFF"/>
                </a:solidFill>
                <a:latin typeface="Times new roman" pitchFamily="18"/>
                <a:ea typeface="ＭＳ Ｐゴシック" pitchFamily="34"/>
                <a:cs typeface="ＭＳ Ｐゴシック" pitchFamily="34"/>
              </a:rPr>
              <a:t>– Compare uncoated Al with TiN coating--</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sp>
        <p:nvSpPr>
          <p:cNvPr id="2" name="Content Placeholder 2"/>
          <p:cNvSpPr txBox="1">
            <a:spLocks noGrp="1"/>
          </p:cNvSpPr>
          <p:nvPr>
            <p:ph type="body" idx="4294967295"/>
          </p:nvPr>
        </p:nvSpPr>
        <p:spPr>
          <a:xfrm>
            <a:off x="76680" y="838080"/>
            <a:ext cx="8838720" cy="1447919"/>
          </a:xfrm>
        </p:spPr>
        <p:txBody>
          <a:bodyPr wrap="square" tIns="45000" bIns="45000"/>
          <a:lstStyle>
            <a:defPPr marL="342720" marR="0" lvl="0" indent="-342720" algn="l" rtl="0" hangingPunct="1">
              <a:spcBef>
                <a:spcPts val="799"/>
              </a:spcBef>
              <a:spcAft>
                <a:spcPts val="0"/>
              </a:spcAft>
              <a:buClr>
                <a:srgbClr val="000000"/>
              </a:buClr>
              <a:buSzPct val="100000"/>
              <a:buFont typeface="Times New Roman" pitchFamily="18"/>
              <a:buNone/>
              <a:tabLst>
                <a:tab pos="342720" algn="l"/>
                <a:tab pos="456840" algn="l"/>
                <a:tab pos="914040" algn="l"/>
                <a:tab pos="1371239" algn="l"/>
                <a:tab pos="1828439" algn="l"/>
                <a:tab pos="2285639" algn="l"/>
                <a:tab pos="2742839" algn="l"/>
                <a:tab pos="3200040" algn="l"/>
                <a:tab pos="3657239" algn="l"/>
                <a:tab pos="4114440" algn="l"/>
                <a:tab pos="4571639" algn="l"/>
                <a:tab pos="5028840" algn="l"/>
                <a:tab pos="5486040" algn="l"/>
                <a:tab pos="5943240" algn="l"/>
                <a:tab pos="6400440" algn="l"/>
                <a:tab pos="6857640" algn="l"/>
                <a:tab pos="7314840" algn="l"/>
                <a:tab pos="7772040" algn="l"/>
                <a:tab pos="8229240" algn="l"/>
                <a:tab pos="8686440" algn="l"/>
                <a:tab pos="9143640" algn="l"/>
              </a:tabLst>
              <a:defRPr lang="en-US" sz="3200" b="0" i="0" u="none" strike="noStrike" baseline="0">
                <a:ln>
                  <a:noFill/>
                </a:ln>
                <a:solidFill>
                  <a:srgbClr val="000000"/>
                </a:solidFill>
                <a:latin typeface="Arial" pitchFamily="34"/>
                <a:ea typeface="ＭＳ Ｐゴシック" pitchFamily="34"/>
                <a:cs typeface="ＭＳ Ｐゴシック" pitchFamily="34"/>
              </a:defRPr>
            </a:defPPr>
            <a:lvl1pPr marL="342720" marR="0" lvl="0" indent="-342720" algn="l" rtl="0" hangingPunct="1">
              <a:spcBef>
                <a:spcPts val="799"/>
              </a:spcBef>
              <a:spcAft>
                <a:spcPts val="0"/>
              </a:spcAft>
              <a:buClr>
                <a:srgbClr val="000000"/>
              </a:buClr>
              <a:buSzPct val="100000"/>
              <a:buFont typeface="Times New Roman" pitchFamily="18"/>
              <a:buChar char="•"/>
              <a:tabLst>
                <a:tab pos="342720" algn="l"/>
                <a:tab pos="456840" algn="l"/>
                <a:tab pos="914040" algn="l"/>
                <a:tab pos="1371239" algn="l"/>
                <a:tab pos="1828439" algn="l"/>
                <a:tab pos="2285639" algn="l"/>
                <a:tab pos="2742839" algn="l"/>
                <a:tab pos="3200040" algn="l"/>
                <a:tab pos="3657239" algn="l"/>
                <a:tab pos="4114440" algn="l"/>
                <a:tab pos="4571639" algn="l"/>
                <a:tab pos="5028840" algn="l"/>
                <a:tab pos="5486040" algn="l"/>
                <a:tab pos="5943240" algn="l"/>
                <a:tab pos="6400440" algn="l"/>
                <a:tab pos="6857640" algn="l"/>
                <a:tab pos="7314840" algn="l"/>
                <a:tab pos="7772040" algn="l"/>
                <a:tab pos="8229240" algn="l"/>
                <a:tab pos="8686440" algn="l"/>
                <a:tab pos="9143640" algn="l"/>
              </a:tabLst>
              <a:defRPr lang="en-US" sz="3200" b="0" i="0" u="none" strike="noStrike" baseline="0">
                <a:ln>
                  <a:noFill/>
                </a:ln>
                <a:solidFill>
                  <a:srgbClr val="000000"/>
                </a:solidFill>
                <a:latin typeface="Arial" pitchFamily="34"/>
                <a:ea typeface="ＭＳ Ｐゴシック" pitchFamily="34"/>
                <a:cs typeface="ＭＳ Ｐゴシック" pitchFamily="34"/>
              </a:defRPr>
            </a:lvl1pPr>
            <a:lvl2pPr marL="742680" marR="0" lvl="1" indent="-285480" algn="l" rtl="0" hangingPunct="1">
              <a:spcBef>
                <a:spcPts val="697"/>
              </a:spcBef>
              <a:spcAft>
                <a:spcPts val="0"/>
              </a:spcAft>
              <a:buClr>
                <a:srgbClr val="000000"/>
              </a:buClr>
              <a:buSzPct val="100000"/>
              <a:buFont typeface="Times New Roman" pitchFamily="18"/>
              <a:buChar char="–"/>
              <a:tabLst>
                <a:tab pos="742680" algn="l"/>
                <a:tab pos="914040" algn="l"/>
                <a:tab pos="1371240" algn="l"/>
                <a:tab pos="1828439" algn="l"/>
                <a:tab pos="2285640" algn="l"/>
                <a:tab pos="2742840" algn="l"/>
                <a:tab pos="3200040" algn="l"/>
                <a:tab pos="3657240" algn="l"/>
                <a:tab pos="4114440" algn="l"/>
                <a:tab pos="4571639" algn="l"/>
                <a:tab pos="5028840" algn="l"/>
                <a:tab pos="5486040" algn="l"/>
                <a:tab pos="5943240" algn="l"/>
                <a:tab pos="6400440" algn="l"/>
                <a:tab pos="6857639" algn="l"/>
                <a:tab pos="7314840" algn="l"/>
                <a:tab pos="7772040" algn="l"/>
                <a:tab pos="8229240" algn="l"/>
                <a:tab pos="8686440" algn="l"/>
                <a:tab pos="9143640" algn="l"/>
                <a:tab pos="9600840" algn="l"/>
              </a:tabLst>
              <a:defRPr lang="en-US" sz="2800" b="0" i="0" u="none" strike="noStrike" baseline="0">
                <a:ln>
                  <a:noFill/>
                </a:ln>
                <a:solidFill>
                  <a:srgbClr val="000000"/>
                </a:solidFill>
                <a:latin typeface="Arial" pitchFamily="34"/>
                <a:ea typeface="ＭＳ Ｐゴシック" pitchFamily="34"/>
                <a:cs typeface="ＭＳ Ｐゴシック" pitchFamily="34"/>
              </a:defRPr>
            </a:lvl2pPr>
            <a:lvl3pPr marL="1143000" marR="0" lvl="2" indent="-228600" algn="l" rtl="0" hangingPunct="1">
              <a:spcBef>
                <a:spcPts val="598"/>
              </a:spcBef>
              <a:spcAft>
                <a:spcPts val="0"/>
              </a:spcAft>
              <a:buClr>
                <a:srgbClr val="000000"/>
              </a:buClr>
              <a:buSzPct val="100000"/>
              <a:buFont typeface="Times New Roman" pitchFamily="18"/>
              <a:buChar char="•"/>
              <a:tabLst>
                <a:tab pos="1143000" algn="l"/>
                <a:tab pos="1371600" algn="l"/>
                <a:tab pos="1828799"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799" algn="l"/>
                <a:tab pos="9143999" algn="l"/>
                <a:tab pos="9601200" algn="l"/>
                <a:tab pos="10058399" algn="l"/>
              </a:tabLst>
              <a:defRPr lang="en-US" sz="2400" b="0" i="0" u="none" strike="noStrike" baseline="0">
                <a:ln>
                  <a:noFill/>
                </a:ln>
                <a:solidFill>
                  <a:srgbClr val="000000"/>
                </a:solidFill>
                <a:latin typeface="Arial" pitchFamily="34"/>
                <a:ea typeface="ＭＳ Ｐゴシック" pitchFamily="34"/>
                <a:cs typeface="ＭＳ Ｐゴシック" pitchFamily="34"/>
              </a:defRPr>
            </a:lvl3pPr>
            <a:lvl4pPr marL="1600199" marR="0" lvl="3" indent="-228600" algn="l" rtl="0" hangingPunct="1">
              <a:spcBef>
                <a:spcPts val="499"/>
              </a:spcBef>
              <a:spcAft>
                <a:spcPts val="0"/>
              </a:spcAft>
              <a:buClr>
                <a:srgbClr val="000000"/>
              </a:buClr>
              <a:buSzPct val="100000"/>
              <a:buFont typeface="Times New Roman" pitchFamily="18"/>
              <a:buChar char="–"/>
              <a:tabLst>
                <a:tab pos="1600200" algn="l"/>
                <a:tab pos="1828800" algn="l"/>
                <a:tab pos="2285999"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3999" algn="l"/>
                <a:tab pos="9601199" algn="l"/>
                <a:tab pos="10058400" algn="l"/>
                <a:tab pos="10515599" algn="l"/>
              </a:tabLst>
              <a:defRPr lang="en-US" sz="2000" b="0" i="0" u="none" strike="noStrike" baseline="0">
                <a:ln>
                  <a:noFill/>
                </a:ln>
                <a:solidFill>
                  <a:srgbClr val="000000"/>
                </a:solidFill>
                <a:latin typeface="Arial" pitchFamily="34"/>
                <a:ea typeface="ＭＳ Ｐゴシック" pitchFamily="34"/>
                <a:cs typeface="ＭＳ Ｐゴシック" pitchFamily="34"/>
              </a:defRPr>
            </a:lvl4pPr>
            <a:lvl5pPr marL="2057400" marR="0" lvl="4" indent="-228600" algn="l" rtl="0" hangingPunct="1">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baseline="0">
                <a:ln>
                  <a:noFill/>
                </a:ln>
                <a:solidFill>
                  <a:srgbClr val="000000"/>
                </a:solidFill>
                <a:latin typeface="Arial" pitchFamily="34"/>
                <a:ea typeface="ＭＳ Ｐゴシック" pitchFamily="34"/>
                <a:cs typeface="ＭＳ Ｐゴシック" pitchFamily="34"/>
              </a:defRPr>
            </a:lvl5pPr>
            <a:lvl6pPr marL="2057400" marR="0" lvl="5" indent="-228600" algn="l" rtl="0" hangingPunct="1">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baseline="0">
                <a:ln>
                  <a:noFill/>
                </a:ln>
                <a:solidFill>
                  <a:srgbClr val="000000"/>
                </a:solidFill>
                <a:latin typeface="Arial" pitchFamily="34"/>
                <a:ea typeface="ＭＳ Ｐゴシック" pitchFamily="34"/>
                <a:cs typeface="ＭＳ Ｐゴシック" pitchFamily="34"/>
              </a:defRPr>
            </a:lvl6pPr>
            <a:lvl7pPr marL="2057400" marR="0" lvl="6" indent="-228600" algn="l" rtl="0" hangingPunct="1">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baseline="0">
                <a:ln>
                  <a:noFill/>
                </a:ln>
                <a:solidFill>
                  <a:srgbClr val="000000"/>
                </a:solidFill>
                <a:latin typeface="Arial" pitchFamily="34"/>
                <a:ea typeface="ＭＳ Ｐゴシック" pitchFamily="34"/>
                <a:cs typeface="ＭＳ Ｐゴシック" pitchFamily="34"/>
              </a:defRPr>
            </a:lvl7pPr>
            <a:lvl8pPr marL="2057400" marR="0" lvl="7" indent="-228600" algn="l" rtl="0" hangingPunct="1">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baseline="0">
                <a:ln>
                  <a:noFill/>
                </a:ln>
                <a:solidFill>
                  <a:srgbClr val="000000"/>
                </a:solidFill>
                <a:latin typeface="Arial" pitchFamily="34"/>
                <a:ea typeface="ＭＳ Ｐゴシック" pitchFamily="34"/>
                <a:cs typeface="ＭＳ Ｐゴシック" pitchFamily="34"/>
              </a:defRPr>
            </a:lvl8pPr>
            <a:lvl9pPr marL="2057400" marR="0" lvl="8" indent="-228600" algn="l" rtl="0" hangingPunct="1">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baseline="0">
                <a:ln>
                  <a:noFill/>
                </a:ln>
                <a:solidFill>
                  <a:srgbClr val="000000"/>
                </a:solidFill>
                <a:latin typeface="Arial" pitchFamily="34"/>
                <a:ea typeface="ＭＳ Ｐゴシック" pitchFamily="34"/>
                <a:cs typeface="ＭＳ Ｐゴシック" pitchFamily="34"/>
              </a:defRPr>
            </a:lvl9pPr>
          </a:lstStyle>
          <a:p>
            <a:pPr marL="0" lvl="0" indent="0">
              <a:spcBef>
                <a:spcPts val="638"/>
              </a:spcBef>
              <a:buSzPct val="45000"/>
              <a:buFont typeface="StarSymbol"/>
            </a:pPr>
            <a:r>
              <a:rPr lang="en-US" sz="1600" b="1">
                <a:solidFill>
                  <a:srgbClr val="B31B1B"/>
                </a:solidFill>
                <a:latin typeface="Arial"/>
              </a:rPr>
              <a:t>Better photon reflection and transport model  needed for simulations and data analysis</a:t>
            </a:r>
          </a:p>
          <a:p>
            <a:pPr marL="0" lvl="0" indent="0">
              <a:spcBef>
                <a:spcPts val="638"/>
              </a:spcBef>
              <a:buSzPct val="45000"/>
              <a:buFont typeface="StarSymbol"/>
            </a:pPr>
            <a:r>
              <a:rPr lang="en-US" sz="1600" b="1">
                <a:solidFill>
                  <a:srgbClr val="B31B1B"/>
                </a:solidFill>
                <a:latin typeface="Arial"/>
              </a:rPr>
              <a:t>Synrad3D (Sagan, et al.) answers this need, but work remains</a:t>
            </a:r>
          </a:p>
          <a:p>
            <a:pPr marL="0" lvl="1" indent="0">
              <a:spcBef>
                <a:spcPts val="558"/>
              </a:spcBef>
              <a:buSzPct val="45000"/>
              <a:buFont typeface="StarSymbol"/>
            </a:pPr>
            <a:r>
              <a:rPr lang="en-US" sz="1600" b="1">
                <a:latin typeface="Arial"/>
                <a:cs typeface="Arial"/>
              </a:rPr>
              <a:t>Fully validate C</a:t>
            </a:r>
            <a:r>
              <a:rPr lang="en-US" sz="1400" b="1">
                <a:latin typeface="Arial"/>
                <a:cs typeface="Arial"/>
              </a:rPr>
              <a:t>ESR</a:t>
            </a:r>
            <a:r>
              <a:rPr lang="en-US" sz="1600" b="1">
                <a:latin typeface="Arial"/>
                <a:cs typeface="Arial"/>
              </a:rPr>
              <a:t>TA vacuum chamber geometries, then implement ILC DR designs</a:t>
            </a:r>
          </a:p>
          <a:p>
            <a:pPr marL="0" lvl="1" indent="0">
              <a:spcBef>
                <a:spcPts val="558"/>
              </a:spcBef>
              <a:buSzPct val="45000"/>
              <a:buFont typeface="StarSymbol"/>
            </a:pPr>
            <a:r>
              <a:rPr lang="en-US" sz="1600" b="1">
                <a:latin typeface="Arial"/>
                <a:cs typeface="Arial"/>
              </a:rPr>
              <a:t>Incorporate diffuse scattering due to surface roughness and fluorescence</a:t>
            </a:r>
          </a:p>
        </p:txBody>
      </p:sp>
      <p:pic>
        <p:nvPicPr>
          <p:cNvPr id="3" name="Picture 13"/>
          <p:cNvPicPr>
            <a:picLocks noChangeAspect="1"/>
          </p:cNvPicPr>
          <p:nvPr/>
        </p:nvPicPr>
        <p:blipFill>
          <a:blip r:embed="rId3" cstate="print">
            <a:alphaModFix/>
            <a:lum/>
          </a:blip>
          <a:srcRect/>
          <a:stretch>
            <a:fillRect/>
          </a:stretch>
        </p:blipFill>
        <p:spPr>
          <a:xfrm>
            <a:off x="190440" y="2769480"/>
            <a:ext cx="3847679" cy="2792880"/>
          </a:xfrm>
          <a:prstGeom prst="rect">
            <a:avLst/>
          </a:prstGeom>
          <a:noFill/>
          <a:ln>
            <a:noFill/>
          </a:ln>
        </p:spPr>
      </p:pic>
      <p:pic>
        <p:nvPicPr>
          <p:cNvPr id="4" name="Content Placeholder 4"/>
          <p:cNvPicPr>
            <a:picLocks noChangeAspect="1"/>
          </p:cNvPicPr>
          <p:nvPr/>
        </p:nvPicPr>
        <p:blipFill>
          <a:blip r:embed="rId4" cstate="print">
            <a:alphaModFix/>
            <a:lum/>
          </a:blip>
          <a:srcRect/>
          <a:stretch>
            <a:fillRect/>
          </a:stretch>
        </p:blipFill>
        <p:spPr>
          <a:xfrm>
            <a:off x="4830840" y="2819520"/>
            <a:ext cx="4008239" cy="2658600"/>
          </a:xfrm>
          <a:prstGeom prst="rect">
            <a:avLst/>
          </a:prstGeom>
          <a:noFill/>
          <a:ln>
            <a:noFill/>
          </a:ln>
        </p:spPr>
      </p:pic>
      <p:sp>
        <p:nvSpPr>
          <p:cNvPr id="5" name="TextBox 15"/>
          <p:cNvSpPr/>
          <p:nvPr/>
        </p:nvSpPr>
        <p:spPr>
          <a:xfrm>
            <a:off x="914400" y="2359080"/>
            <a:ext cx="3047760" cy="368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compatLnSpc="1"/>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200" b="1"/>
            </a:pPr>
            <a:r>
              <a:rPr lang="en-US" sz="1200" b="1" i="0" u="none" strike="noStrike" baseline="0">
                <a:ln>
                  <a:noFill/>
                </a:ln>
                <a:solidFill>
                  <a:srgbClr val="000000"/>
                </a:solidFill>
                <a:latin typeface="Arial" pitchFamily="34"/>
                <a:ea typeface="ＭＳ Ｐゴシック" pitchFamily="34"/>
                <a:cs typeface="ＭＳ Ｐゴシック" pitchFamily="34"/>
              </a:rPr>
              <a:t>Photon distribution vs angle</a:t>
            </a:r>
          </a:p>
        </p:txBody>
      </p:sp>
      <p:sp>
        <p:nvSpPr>
          <p:cNvPr id="6" name="TextBox 16"/>
          <p:cNvSpPr/>
          <p:nvPr/>
        </p:nvSpPr>
        <p:spPr>
          <a:xfrm>
            <a:off x="3809160" y="2362320"/>
            <a:ext cx="5333760" cy="6458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compatLnSpc="1"/>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200" b="1"/>
            </a:pPr>
            <a:r>
              <a:rPr lang="en-US" sz="1200" b="1" i="0" u="none" strike="noStrike" baseline="0">
                <a:ln>
                  <a:noFill/>
                </a:ln>
                <a:solidFill>
                  <a:srgbClr val="000000"/>
                </a:solidFill>
                <a:latin typeface="Arial" pitchFamily="34"/>
                <a:ea typeface="ＭＳ Ｐゴシック" pitchFamily="34"/>
                <a:cs typeface="ＭＳ Ｐゴシック" pitchFamily="34"/>
              </a:rPr>
              <a:t>Electron cloud distribution vs position,after 10 bunch train</a:t>
            </a:r>
          </a:p>
        </p:txBody>
      </p:sp>
      <p:sp>
        <p:nvSpPr>
          <p:cNvPr id="7" name="Rectangle 6"/>
          <p:cNvSpPr/>
          <p:nvPr/>
        </p:nvSpPr>
        <p:spPr>
          <a:xfrm>
            <a:off x="685799" y="5669279"/>
            <a:ext cx="8147160" cy="7315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compatLnSpc="1"/>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600" b="1"/>
            </a:pPr>
            <a:r>
              <a:rPr lang="en-US" sz="1600" b="1" i="0" u="none" strike="noStrike" baseline="0">
                <a:ln>
                  <a:noFill/>
                </a:ln>
                <a:solidFill>
                  <a:srgbClr val="FF0000"/>
                </a:solidFill>
                <a:latin typeface="Arial" pitchFamily="34"/>
                <a:ea typeface="ＭＳ Ｐゴシック" pitchFamily="34"/>
                <a:cs typeface="ＭＳ Ｐゴシック" pitchFamily="34"/>
              </a:rPr>
              <a:t>Time-resolved SPU measurements indicate that  we also need to have a better photoelectron model (fitting of RFA data also requires this)</a:t>
            </a:r>
          </a:p>
        </p:txBody>
      </p:sp>
      <p:sp>
        <p:nvSpPr>
          <p:cNvPr id="8" name="Rectangle 2"/>
          <p:cNvSpPr txBox="1">
            <a:spLocks noGrp="1"/>
          </p:cNvSpPr>
          <p:nvPr>
            <p:ph type="title" idx="4294967295"/>
          </p:nvPr>
        </p:nvSpPr>
        <p:spPr>
          <a:xfrm>
            <a:off x="2998440" y="360"/>
            <a:ext cx="6144840" cy="685440"/>
          </a:xfrm>
        </p:spPr>
        <p:txBody>
          <a:bodyPr wrap="square" lIns="90000" tIns="45000" rIns="90000" bIns="45000"/>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r">
              <a:lnSpc>
                <a:spcPct val="100000"/>
              </a:lnSpc>
              <a:buNone/>
            </a:pPr>
            <a:r>
              <a:rPr lang="en-US" sz="2000"/>
              <a:t>Planned Improvements to EC Growth Simulations</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114800" y="0"/>
            <a:ext cx="4974480" cy="777239"/>
          </a:xfrm>
        </p:spPr>
        <p:txBody>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nSpc>
                <a:spcPct val="100000"/>
              </a:lnSpc>
              <a:buNone/>
            </a:pPr>
            <a:r>
              <a:rPr lang="en-US" sz="2000"/>
              <a:t>EC buildup modeling over &gt; 15 years</a:t>
            </a:r>
            <a:br>
              <a:rPr lang="en-US" sz="2000"/>
            </a:br>
            <a:r>
              <a:rPr lang="en-US" sz="2000"/>
              <a:t>– broadbased collaborative effort --</a:t>
            </a:r>
          </a:p>
        </p:txBody>
      </p:sp>
      <p:sp>
        <p:nvSpPr>
          <p:cNvPr id="3" name="Title 2"/>
          <p:cNvSpPr txBox="1">
            <a:spLocks noGrp="1"/>
          </p:cNvSpPr>
          <p:nvPr>
            <p:ph type="title" idx="4294967295"/>
          </p:nvPr>
        </p:nvSpPr>
        <p:spPr>
          <a:xfrm>
            <a:off x="457200" y="822960"/>
            <a:ext cx="8229600" cy="1414440"/>
          </a:xfrm>
        </p:spPr>
        <p:txBody>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2000" u="sng">
                <a:solidFill>
                  <a:srgbClr val="000080"/>
                </a:solidFill>
              </a:rPr>
              <a:t>Example</a:t>
            </a:r>
            <a:r>
              <a:rPr lang="en-US" sz="2000">
                <a:solidFill>
                  <a:srgbClr val="000080"/>
                </a:solidFill>
              </a:rPr>
              <a:t/>
            </a:r>
            <a:br>
              <a:rPr lang="en-US" sz="2000">
                <a:solidFill>
                  <a:srgbClr val="000080"/>
                </a:solidFill>
              </a:rPr>
            </a:br>
            <a:r>
              <a:rPr lang="en-US" sz="2000">
                <a:solidFill>
                  <a:srgbClr val="000080"/>
                </a:solidFill>
              </a:rPr>
              <a:t>ECLOUD'10</a:t>
            </a:r>
            <a:br>
              <a:rPr lang="en-US" sz="2000">
                <a:solidFill>
                  <a:srgbClr val="000080"/>
                </a:solidFill>
              </a:rPr>
            </a:br>
            <a:r>
              <a:rPr lang="en-US" sz="2000">
                <a:solidFill>
                  <a:srgbClr val="000080"/>
                </a:solidFill>
              </a:rPr>
              <a:t>49</a:t>
            </a:r>
            <a:r>
              <a:rPr lang="en-US" sz="2000" baseline="30000">
                <a:solidFill>
                  <a:srgbClr val="000080"/>
                </a:solidFill>
              </a:rPr>
              <a:t>th</a:t>
            </a:r>
            <a:r>
              <a:rPr lang="en-US" sz="2000">
                <a:solidFill>
                  <a:srgbClr val="000080"/>
                </a:solidFill>
              </a:rPr>
              <a:t> ICFA Advanced Beam Dynamic Workshop on Electron Cloud Physics</a:t>
            </a:r>
            <a:br>
              <a:rPr lang="en-US" sz="2000">
                <a:solidFill>
                  <a:srgbClr val="000080"/>
                </a:solidFill>
              </a:rPr>
            </a:br>
            <a:r>
              <a:rPr lang="en-US" sz="2000">
                <a:solidFill>
                  <a:srgbClr val="000080"/>
                </a:solidFill>
              </a:rPr>
              <a:t>8-12 October 2010</a:t>
            </a:r>
          </a:p>
        </p:txBody>
      </p:sp>
      <p:sp>
        <p:nvSpPr>
          <p:cNvPr id="4" name="Title 3"/>
          <p:cNvSpPr txBox="1">
            <a:spLocks noGrp="1"/>
          </p:cNvSpPr>
          <p:nvPr>
            <p:ph type="title" idx="4294967295"/>
          </p:nvPr>
        </p:nvSpPr>
        <p:spPr>
          <a:xfrm>
            <a:off x="457200" y="2286000"/>
            <a:ext cx="8229600" cy="3886200"/>
          </a:xfrm>
        </p:spPr>
        <p:txBody>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lnSpc>
                <a:spcPct val="140000"/>
              </a:lnSpc>
              <a:buNone/>
            </a:pPr>
            <a:r>
              <a:rPr lang="en-US" sz="1400">
                <a:solidFill>
                  <a:srgbClr val="000080"/>
                </a:solidFill>
              </a:rPr>
              <a:t>M.A.Furman: </a:t>
            </a:r>
            <a:r>
              <a:rPr lang="en-US" sz="1400">
                <a:solidFill>
                  <a:srgbClr val="800000"/>
                </a:solidFill>
              </a:rPr>
              <a:t>Electron Cloud Buildup Simulations for the ILCDRs: Antechamber Benefit</a:t>
            </a:r>
            <a:r>
              <a:rPr lang="en-US" sz="1400">
                <a:solidFill>
                  <a:srgbClr val="000080"/>
                </a:solidFill>
              </a:rPr>
              <a:t/>
            </a:r>
            <a:br>
              <a:rPr lang="en-US" sz="1400">
                <a:solidFill>
                  <a:srgbClr val="000080"/>
                </a:solidFill>
              </a:rPr>
            </a:br>
            <a:r>
              <a:rPr lang="en-US" sz="1400">
                <a:solidFill>
                  <a:srgbClr val="000080"/>
                </a:solidFill>
              </a:rPr>
              <a:t>T.Demma: </a:t>
            </a:r>
            <a:r>
              <a:rPr lang="en-US" sz="1400">
                <a:solidFill>
                  <a:srgbClr val="800000"/>
                </a:solidFill>
              </a:rPr>
              <a:t>Electron Cloud Buildup and Instability in DA</a:t>
            </a:r>
            <a:r>
              <a:rPr lang="en-US" sz="1400">
                <a:solidFill>
                  <a:srgbClr val="800000"/>
                </a:solidFill>
                <a:latin typeface="Symbol" pitchFamily="18"/>
              </a:rPr>
              <a:t>F</a:t>
            </a:r>
            <a:r>
              <a:rPr lang="en-US" sz="1400">
                <a:solidFill>
                  <a:srgbClr val="800000"/>
                </a:solidFill>
              </a:rPr>
              <a:t>NE</a:t>
            </a:r>
            <a:r>
              <a:rPr lang="en-US" sz="1400">
                <a:solidFill>
                  <a:srgbClr val="000080"/>
                </a:solidFill>
              </a:rPr>
              <a:t/>
            </a:r>
            <a:br>
              <a:rPr lang="en-US" sz="1400">
                <a:solidFill>
                  <a:srgbClr val="000080"/>
                </a:solidFill>
              </a:rPr>
            </a:br>
            <a:r>
              <a:rPr lang="en-US" sz="1400">
                <a:solidFill>
                  <a:srgbClr val="000080"/>
                </a:solidFill>
              </a:rPr>
              <a:t>J.R. Calvey: </a:t>
            </a:r>
            <a:r>
              <a:rPr lang="en-US" sz="1400">
                <a:solidFill>
                  <a:srgbClr val="800000"/>
                </a:solidFill>
              </a:rPr>
              <a:t>Methods for Quantitative Interpretation of RFA Data</a:t>
            </a:r>
            <a:r>
              <a:rPr lang="en-US" sz="1400">
                <a:solidFill>
                  <a:srgbClr val="000080"/>
                </a:solidFill>
              </a:rPr>
              <a:t/>
            </a:r>
            <a:br>
              <a:rPr lang="en-US" sz="1400">
                <a:solidFill>
                  <a:srgbClr val="000080"/>
                </a:solidFill>
              </a:rPr>
            </a:br>
            <a:r>
              <a:rPr lang="en-US" sz="1400">
                <a:solidFill>
                  <a:srgbClr val="000080"/>
                </a:solidFill>
              </a:rPr>
              <a:t>D.L.Kreinick: </a:t>
            </a:r>
            <a:r>
              <a:rPr lang="en-US" sz="1400">
                <a:solidFill>
                  <a:srgbClr val="800000"/>
                </a:solidFill>
              </a:rPr>
              <a:t>Using Coherent Tune Shifts to Evaluate Electron Cloud Effects on Beam Dynamics at C</a:t>
            </a:r>
            <a:r>
              <a:rPr lang="en-US" sz="1200">
                <a:solidFill>
                  <a:srgbClr val="800000"/>
                </a:solidFill>
              </a:rPr>
              <a:t>ESR</a:t>
            </a:r>
            <a:r>
              <a:rPr lang="en-US" sz="1400">
                <a:solidFill>
                  <a:srgbClr val="800000"/>
                </a:solidFill>
              </a:rPr>
              <a:t>TA</a:t>
            </a:r>
            <a:r>
              <a:rPr lang="en-US" sz="1400">
                <a:solidFill>
                  <a:srgbClr val="000080"/>
                </a:solidFill>
              </a:rPr>
              <a:t/>
            </a:r>
            <a:br>
              <a:rPr lang="en-US" sz="1400">
                <a:solidFill>
                  <a:srgbClr val="000080"/>
                </a:solidFill>
              </a:rPr>
            </a:br>
            <a:r>
              <a:rPr lang="en-US" sz="1400">
                <a:solidFill>
                  <a:srgbClr val="000080"/>
                </a:solidFill>
              </a:rPr>
              <a:t>L.Wang: </a:t>
            </a:r>
            <a:r>
              <a:rPr lang="en-US" sz="1400">
                <a:solidFill>
                  <a:srgbClr val="800000"/>
                </a:solidFill>
              </a:rPr>
              <a:t>Electron Cloud Trapping in Quadrupole and Sextupole Magnets</a:t>
            </a:r>
            <a:r>
              <a:rPr lang="en-US" sz="1400">
                <a:solidFill>
                  <a:srgbClr val="000080"/>
                </a:solidFill>
              </a:rPr>
              <a:t/>
            </a:r>
            <a:br>
              <a:rPr lang="en-US" sz="1400">
                <a:solidFill>
                  <a:srgbClr val="000080"/>
                </a:solidFill>
              </a:rPr>
            </a:br>
            <a:r>
              <a:rPr lang="en-US" sz="1400">
                <a:solidFill>
                  <a:srgbClr val="000080"/>
                </a:solidFill>
              </a:rPr>
              <a:t>L.Boon: </a:t>
            </a:r>
            <a:r>
              <a:rPr lang="en-US" sz="1400">
                <a:solidFill>
                  <a:srgbClr val="800000"/>
                </a:solidFill>
              </a:rPr>
              <a:t>Analysis of Synchrotron Radiation Using SYNRAD3D and Plans to Create a Photoelectron Model</a:t>
            </a:r>
            <a:r>
              <a:rPr lang="en-US" sz="1400">
                <a:solidFill>
                  <a:srgbClr val="000080"/>
                </a:solidFill>
              </a:rPr>
              <a:t/>
            </a:r>
            <a:br>
              <a:rPr lang="en-US" sz="1400">
                <a:solidFill>
                  <a:srgbClr val="000080"/>
                </a:solidFill>
              </a:rPr>
            </a:br>
            <a:r>
              <a:rPr lang="en-US" sz="1400">
                <a:solidFill>
                  <a:srgbClr val="000080"/>
                </a:solidFill>
              </a:rPr>
              <a:t>G.Dugan: </a:t>
            </a:r>
            <a:r>
              <a:rPr lang="en-US" sz="1400">
                <a:solidFill>
                  <a:srgbClr val="800000"/>
                </a:solidFill>
              </a:rPr>
              <a:t>SYNRAD3D Photon Propagation and Scattering Simulation</a:t>
            </a:r>
            <a:r>
              <a:rPr lang="en-US" sz="1400">
                <a:solidFill>
                  <a:srgbClr val="000080"/>
                </a:solidFill>
              </a:rPr>
              <a:t/>
            </a:r>
            <a:br>
              <a:rPr lang="en-US" sz="1400">
                <a:solidFill>
                  <a:srgbClr val="000080"/>
                </a:solidFill>
              </a:rPr>
            </a:br>
            <a:r>
              <a:rPr lang="en-US" sz="1400">
                <a:solidFill>
                  <a:srgbClr val="000080"/>
                </a:solidFill>
              </a:rPr>
              <a:t>JAC: </a:t>
            </a:r>
            <a:r>
              <a:rPr lang="en-US" sz="1400">
                <a:solidFill>
                  <a:srgbClr val="800000"/>
                </a:solidFill>
              </a:rPr>
              <a:t>Electron Cloud Modeling for Shielded Pickup Measurements at C</a:t>
            </a:r>
            <a:r>
              <a:rPr lang="en-US" sz="1200">
                <a:solidFill>
                  <a:srgbClr val="800000"/>
                </a:solidFill>
              </a:rPr>
              <a:t>ESR</a:t>
            </a:r>
            <a:r>
              <a:rPr lang="en-US" sz="1400">
                <a:solidFill>
                  <a:srgbClr val="800000"/>
                </a:solidFill>
              </a:rPr>
              <a:t>TA</a:t>
            </a:r>
            <a:r>
              <a:rPr lang="en-US" sz="1400">
                <a:solidFill>
                  <a:srgbClr val="000080"/>
                </a:solidFill>
              </a:rPr>
              <a:t/>
            </a:r>
            <a:br>
              <a:rPr lang="en-US" sz="1400">
                <a:solidFill>
                  <a:srgbClr val="000080"/>
                </a:solidFill>
              </a:rPr>
            </a:br>
            <a:r>
              <a:rPr lang="en-US" sz="1400">
                <a:solidFill>
                  <a:srgbClr val="000080"/>
                </a:solidFill>
              </a:rPr>
              <a:t>C.Celata: </a:t>
            </a:r>
            <a:r>
              <a:rPr lang="en-US" sz="1400">
                <a:solidFill>
                  <a:srgbClr val="800000"/>
                </a:solidFill>
              </a:rPr>
              <a:t>Electron Dynamics in the Wigglers of C</a:t>
            </a:r>
            <a:r>
              <a:rPr lang="en-US" sz="1200">
                <a:solidFill>
                  <a:srgbClr val="800000"/>
                </a:solidFill>
              </a:rPr>
              <a:t>ESR</a:t>
            </a:r>
            <a:r>
              <a:rPr lang="en-US" sz="1400">
                <a:solidFill>
                  <a:srgbClr val="800000"/>
                </a:solidFill>
              </a:rPr>
              <a:t>TA</a:t>
            </a:r>
            <a:r>
              <a:rPr lang="en-US" sz="1400">
                <a:solidFill>
                  <a:srgbClr val="000080"/>
                </a:solidFill>
              </a:rPr>
              <a:t/>
            </a:r>
            <a:br>
              <a:rPr lang="en-US" sz="1400">
                <a:solidFill>
                  <a:srgbClr val="000080"/>
                </a:solidFill>
              </a:rPr>
            </a:br>
            <a:r>
              <a:rPr lang="en-US" sz="1400">
                <a:solidFill>
                  <a:srgbClr val="000080"/>
                </a:solidFill>
              </a:rPr>
              <a:t>P.LeBrun: </a:t>
            </a:r>
            <a:r>
              <a:rPr lang="en-US" sz="1400">
                <a:solidFill>
                  <a:srgbClr val="800000"/>
                </a:solidFill>
              </a:rPr>
              <a:t>Simulation of the Electron Cloud in the FNAL Main Injector Using VORPAL</a:t>
            </a:r>
            <a:r>
              <a:rPr lang="en-US" sz="1400">
                <a:solidFill>
                  <a:srgbClr val="000080"/>
                </a:solidFill>
              </a:rPr>
              <a:t/>
            </a:r>
            <a:br>
              <a:rPr lang="en-US" sz="1400">
                <a:solidFill>
                  <a:srgbClr val="000080"/>
                </a:solidFill>
              </a:rPr>
            </a:br>
            <a:r>
              <a:rPr lang="en-US" sz="1400">
                <a:solidFill>
                  <a:srgbClr val="000080"/>
                </a:solidFill>
              </a:rPr>
              <a:t>S.Veitzer: </a:t>
            </a:r>
            <a:r>
              <a:rPr lang="en-US" sz="1400">
                <a:solidFill>
                  <a:srgbClr val="800000"/>
                </a:solidFill>
              </a:rPr>
              <a:t>Modeling Electron Cloud Buildup and Microwave Diagnostics with VORPAL</a:t>
            </a:r>
            <a:r>
              <a:rPr lang="en-US" sz="1400">
                <a:solidFill>
                  <a:srgbClr val="000080"/>
                </a:solidFill>
              </a:rPr>
              <a:t/>
            </a:r>
            <a:br>
              <a:rPr lang="en-US" sz="1400">
                <a:solidFill>
                  <a:srgbClr val="000080"/>
                </a:solidFill>
              </a:rPr>
            </a:br>
            <a:r>
              <a:rPr lang="en-US" sz="1400">
                <a:solidFill>
                  <a:srgbClr val="000080"/>
                </a:solidFill>
              </a:rPr>
              <a:t>K.Harkay: </a:t>
            </a:r>
            <a:r>
              <a:rPr lang="en-US" sz="1400">
                <a:solidFill>
                  <a:srgbClr val="800000"/>
                </a:solidFill>
              </a:rPr>
              <a:t>Electron Cloud Issues for the APS Superconducting Undulator</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alphaModFix/>
            <a:lum/>
          </a:blip>
          <a:srcRect/>
          <a:stretch>
            <a:fillRect/>
          </a:stretch>
        </p:blipFill>
        <p:spPr>
          <a:xfrm>
            <a:off x="658440" y="1600200"/>
            <a:ext cx="7827119" cy="4572000"/>
          </a:xfrm>
          <a:prstGeom prst="rect">
            <a:avLst/>
          </a:prstGeom>
          <a:solidFill>
            <a:srgbClr val="FFFFFF"/>
          </a:solidFill>
          <a:ln>
            <a:noFill/>
          </a:ln>
        </p:spPr>
      </p:pic>
      <p:sp>
        <p:nvSpPr>
          <p:cNvPr id="3" name="TextBox 8"/>
          <p:cNvSpPr/>
          <p:nvPr/>
        </p:nvSpPr>
        <p:spPr>
          <a:xfrm>
            <a:off x="667440" y="914400"/>
            <a:ext cx="7814520" cy="1015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compatLnSpc="1"/>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800"/>
            </a:pPr>
            <a:r>
              <a:rPr lang="en-US" sz="2000" b="0" i="0" u="none" strike="noStrike" baseline="0">
                <a:ln>
                  <a:noFill/>
                </a:ln>
                <a:solidFill>
                  <a:srgbClr val="000000"/>
                </a:solidFill>
                <a:latin typeface="Arial" pitchFamily="34"/>
                <a:ea typeface="ＭＳ Ｐゴシック" pitchFamily="34"/>
                <a:cs typeface="ＭＳ Ｐゴシック" pitchFamily="34"/>
              </a:rPr>
              <a:t>POSINST simulations with direct radiation rates, reflectivity=15%, QE=12%, Gaussian PE energy spectrum</a:t>
            </a:r>
          </a:p>
        </p:txBody>
      </p:sp>
      <p:sp>
        <p:nvSpPr>
          <p:cNvPr id="4" name="TextBox 9"/>
          <p:cNvSpPr/>
          <p:nvPr/>
        </p:nvSpPr>
        <p:spPr>
          <a:xfrm>
            <a:off x="3108959" y="4023360"/>
            <a:ext cx="1011239" cy="9151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0" tIns="0" rIns="0" bIns="0" compatLnSpc="1">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800"/>
            </a:pPr>
            <a:r>
              <a:rPr lang="en-US" sz="2000" b="0" i="0" u="none" strike="noStrike" baseline="0">
                <a:ln>
                  <a:noFill/>
                </a:ln>
                <a:solidFill>
                  <a:srgbClr val="000080"/>
                </a:solidFill>
                <a:latin typeface="Arial" pitchFamily="34"/>
                <a:ea typeface="ＭＳ Ｐゴシック" pitchFamily="34"/>
                <a:cs typeface="ＭＳ Ｐゴシック" pitchFamily="34"/>
              </a:rPr>
              <a:t>SEY=2.2</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800"/>
            </a:pPr>
            <a:r>
              <a:rPr lang="en-US" sz="2000" b="0" i="0" u="none" strike="noStrike" baseline="0">
                <a:ln>
                  <a:noFill/>
                </a:ln>
                <a:solidFill>
                  <a:srgbClr val="FF0000"/>
                </a:solidFill>
                <a:latin typeface="Arial" pitchFamily="34"/>
                <a:ea typeface="ＭＳ Ｐゴシック" pitchFamily="34"/>
                <a:cs typeface="ＭＳ Ｐゴシック" pitchFamily="34"/>
              </a:rPr>
              <a:t>SEY=2.0</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800"/>
            </a:pPr>
            <a:r>
              <a:rPr lang="en-US" sz="2000" b="0" i="0" u="none" strike="noStrike" baseline="0">
                <a:ln>
                  <a:noFill/>
                </a:ln>
                <a:solidFill>
                  <a:srgbClr val="00FF00"/>
                </a:solidFill>
                <a:latin typeface="Arial" pitchFamily="34"/>
                <a:ea typeface="ＭＳ Ｐゴシック" pitchFamily="34"/>
                <a:cs typeface="ＭＳ Ｐゴシック" pitchFamily="34"/>
              </a:rPr>
              <a:t>SEY=1.8</a:t>
            </a:r>
          </a:p>
        </p:txBody>
      </p:sp>
      <p:sp>
        <p:nvSpPr>
          <p:cNvPr id="5" name="TextBox 4"/>
          <p:cNvSpPr txBox="1"/>
          <p:nvPr/>
        </p:nvSpPr>
        <p:spPr>
          <a:xfrm>
            <a:off x="3685679" y="0"/>
            <a:ext cx="5458320" cy="707760"/>
          </a:xfrm>
          <a:prstGeom prst="rect">
            <a:avLst/>
          </a:prstGeom>
          <a:noFill/>
          <a:ln>
            <a:noFill/>
          </a:ln>
        </p:spPr>
        <p:txBody>
          <a:bodyPr vert="horz" lIns="0" tIns="0" rIns="0" bIns="0" anchor="ctr" compatLnSpc="1"/>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16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2000"/>
            </a:pPr>
            <a:r>
              <a:rPr lang="en-US" sz="2000" b="1" i="1" u="none" strike="noStrike" baseline="0">
                <a:ln>
                  <a:noFill/>
                </a:ln>
                <a:solidFill>
                  <a:srgbClr val="FFFFFF"/>
                </a:solidFill>
                <a:latin typeface="Times New Roman" pitchFamily="18"/>
                <a:ea typeface="ＭＳ Ｐゴシック" pitchFamily="34"/>
                <a:cs typeface="ＭＳ Ｐゴシック" pitchFamily="34"/>
              </a:rPr>
              <a:t>Modeling Coherent Tune Shift Measurements</a:t>
            </a:r>
          </a:p>
          <a:p>
            <a:pPr marL="0" marR="0" lvl="0" indent="0" algn="ctr" rtl="0" hangingPunct="1">
              <a:lnSpc>
                <a:spcPct val="116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2000"/>
            </a:pPr>
            <a:r>
              <a:rPr lang="en-US" sz="2000" b="1" i="1" u="none" strike="noStrike" baseline="0">
                <a:ln>
                  <a:noFill/>
                </a:ln>
                <a:solidFill>
                  <a:srgbClr val="FFFFFF"/>
                </a:solidFill>
                <a:latin typeface="Times New Roman" pitchFamily="18"/>
                <a:ea typeface="ＭＳ Ｐゴシック" pitchFamily="34"/>
                <a:cs typeface="ＭＳ Ｐゴシック" pitchFamily="34"/>
              </a:rPr>
              <a:t>PAC09, IPAC10, PAC11, IPAC11</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429000" y="360"/>
            <a:ext cx="5660280" cy="822960"/>
          </a:xfrm>
        </p:spPr>
        <p:txBody>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nSpc>
                <a:spcPct val="100000"/>
              </a:lnSpc>
              <a:buNone/>
            </a:pPr>
            <a:r>
              <a:rPr lang="en-US" sz="2000"/>
              <a:t>ILC DR Coherent Tune Shift Calculation</a:t>
            </a:r>
            <a:br>
              <a:rPr lang="en-US" sz="2000"/>
            </a:br>
            <a:r>
              <a:rPr lang="en-US" sz="1600"/>
              <a:t>JAC &amp; K.Sonnad, PAC11, WEP110</a:t>
            </a:r>
          </a:p>
        </p:txBody>
      </p:sp>
      <p:pic>
        <p:nvPicPr>
          <p:cNvPr id="3" name=""/>
          <p:cNvPicPr>
            <a:picLocks noChangeAspect="1"/>
          </p:cNvPicPr>
          <p:nvPr/>
        </p:nvPicPr>
        <p:blipFill>
          <a:blip r:embed="rId3" cstate="print">
            <a:alphaModFix/>
            <a:lum/>
          </a:blip>
          <a:srcRect/>
          <a:stretch>
            <a:fillRect/>
          </a:stretch>
        </p:blipFill>
        <p:spPr>
          <a:xfrm>
            <a:off x="182880" y="1143000"/>
            <a:ext cx="3657600" cy="1810440"/>
          </a:xfrm>
          <a:prstGeom prst="rect">
            <a:avLst/>
          </a:prstGeom>
          <a:noFill/>
          <a:ln>
            <a:noFill/>
          </a:ln>
        </p:spPr>
      </p:pic>
      <p:pic>
        <p:nvPicPr>
          <p:cNvPr id="4" name=""/>
          <p:cNvPicPr>
            <a:picLocks noChangeAspect="1"/>
          </p:cNvPicPr>
          <p:nvPr/>
        </p:nvPicPr>
        <p:blipFill>
          <a:blip r:embed="rId4" cstate="print">
            <a:alphaModFix/>
            <a:lum/>
          </a:blip>
          <a:srcRect/>
          <a:stretch>
            <a:fillRect/>
          </a:stretch>
        </p:blipFill>
        <p:spPr>
          <a:xfrm>
            <a:off x="914400" y="2971800"/>
            <a:ext cx="7315200" cy="2541960"/>
          </a:xfrm>
          <a:prstGeom prst="rect">
            <a:avLst/>
          </a:prstGeom>
          <a:noFill/>
          <a:ln>
            <a:noFill/>
          </a:ln>
        </p:spPr>
      </p:pic>
      <p:pic>
        <p:nvPicPr>
          <p:cNvPr id="5" name=""/>
          <p:cNvPicPr>
            <a:picLocks noChangeAspect="1"/>
          </p:cNvPicPr>
          <p:nvPr/>
        </p:nvPicPr>
        <p:blipFill>
          <a:blip r:embed="rId5" cstate="print">
            <a:alphaModFix/>
            <a:lum/>
          </a:blip>
          <a:srcRect/>
          <a:stretch>
            <a:fillRect/>
          </a:stretch>
        </p:blipFill>
        <p:spPr>
          <a:xfrm>
            <a:off x="4343400" y="1152000"/>
            <a:ext cx="4572000" cy="1591200"/>
          </a:xfrm>
          <a:prstGeom prst="rect">
            <a:avLst/>
          </a:prstGeom>
          <a:noFill/>
          <a:ln>
            <a:noFill/>
          </a:ln>
        </p:spPr>
      </p:pic>
      <p:sp>
        <p:nvSpPr>
          <p:cNvPr id="6" name="TextBox 5"/>
          <p:cNvSpPr txBox="1"/>
          <p:nvPr/>
        </p:nvSpPr>
        <p:spPr>
          <a:xfrm>
            <a:off x="1271160" y="5486399"/>
            <a:ext cx="6602040" cy="822960"/>
          </a:xfrm>
          <a:prstGeom prst="rect">
            <a:avLst/>
          </a:prstGeom>
          <a:solidFill>
            <a:srgbClr val="0084D1"/>
          </a:solidFill>
          <a:ln>
            <a:noFill/>
          </a:ln>
        </p:spPr>
        <p:txBody>
          <a:bodyPr vert="horz" lIns="91440" tIns="91440" rIns="91440" bIns="91440" compatLnSpc="1"/>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0">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400"/>
            </a:pPr>
            <a:r>
              <a:rPr lang="en-US" sz="1400" b="1" i="0" u="sng" strike="noStrike" baseline="0">
                <a:ln>
                  <a:noFill/>
                </a:ln>
                <a:solidFill>
                  <a:srgbClr val="FFFFFF"/>
                </a:solidFill>
                <a:uFillTx/>
                <a:latin typeface="times new roman" pitchFamily="18"/>
                <a:ea typeface="ＭＳ Ｐゴシック" pitchFamily="34"/>
                <a:cs typeface="ＭＳ Ｐゴシック" pitchFamily="34"/>
              </a:rPr>
              <a:t>Coherent Tune Shifts Calculated from Field Gradients Along Four 45-Bunch Trains</a:t>
            </a:r>
          </a:p>
          <a:p>
            <a:pPr marL="0" marR="0" lvl="0" indent="0" algn="ctr" rtl="0" hangingPunct="0">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400"/>
            </a:pPr>
            <a:r>
              <a:rPr lang="en-US" sz="1400" b="1" i="0" u="none" strike="noStrike" baseline="0">
                <a:ln>
                  <a:noFill/>
                </a:ln>
                <a:solidFill>
                  <a:srgbClr val="FFFFFF"/>
                </a:solidFill>
                <a:latin typeface="times new roman" pitchFamily="18"/>
                <a:ea typeface="ＭＳ Ｐゴシック" pitchFamily="34"/>
                <a:cs typeface="ＭＳ Ｐゴシック" pitchFamily="34"/>
              </a:rPr>
              <a:t>Contributions from drift and dipole regions</a:t>
            </a:r>
          </a:p>
          <a:p>
            <a:pPr marL="0" marR="0" lvl="0" indent="0" algn="ctr" rtl="0" hangingPunct="0">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400"/>
            </a:pPr>
            <a:r>
              <a:rPr lang="en-US" sz="1400" b="1" i="0" u="none" strike="noStrike" baseline="0">
                <a:ln>
                  <a:noFill/>
                </a:ln>
                <a:solidFill>
                  <a:srgbClr val="FFFFFF"/>
                </a:solidFill>
                <a:latin typeface="times new roman" pitchFamily="18"/>
                <a:ea typeface="ＭＳ Ｐゴシック" pitchFamily="34"/>
                <a:cs typeface="ＭＳ Ｐゴシック" pitchFamily="34"/>
              </a:rPr>
              <a:t>Compare to the fractional design tunes of 17.5 kHz and 22.3 kHz.</a:t>
            </a:r>
          </a:p>
        </p:txBody>
      </p:sp>
      <p:sp>
        <p:nvSpPr>
          <p:cNvPr id="7" name="TextBox 6"/>
          <p:cNvSpPr txBox="1"/>
          <p:nvPr/>
        </p:nvSpPr>
        <p:spPr>
          <a:xfrm>
            <a:off x="1271519" y="5486399"/>
            <a:ext cx="6602040" cy="822960"/>
          </a:xfrm>
          <a:prstGeom prst="rect">
            <a:avLst/>
          </a:prstGeom>
          <a:solidFill>
            <a:srgbClr val="0084D1"/>
          </a:solidFill>
          <a:ln>
            <a:noFill/>
          </a:ln>
        </p:spPr>
        <p:txBody>
          <a:bodyPr vert="horz" lIns="91440" tIns="91440" rIns="91440" bIns="91440" compatLnSpc="1"/>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0">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400"/>
            </a:pPr>
            <a:r>
              <a:rPr lang="en-US" sz="1400" b="1" i="0" u="sng" strike="noStrike" baseline="0">
                <a:ln>
                  <a:noFill/>
                </a:ln>
                <a:solidFill>
                  <a:srgbClr val="FFFFFF"/>
                </a:solidFill>
                <a:uFillTx/>
                <a:latin typeface="times new roman" pitchFamily="18"/>
                <a:ea typeface="ＭＳ Ｐゴシック" pitchFamily="34"/>
                <a:cs typeface="ＭＳ Ｐゴシック" pitchFamily="34"/>
              </a:rPr>
              <a:t>Coherent Tune Shifts Calculated from Field Gradients Along Four 45-Bunch Trains</a:t>
            </a:r>
          </a:p>
          <a:p>
            <a:pPr marL="0" marR="0" lvl="0" indent="0" algn="ctr" rtl="0" hangingPunct="0">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400"/>
            </a:pPr>
            <a:r>
              <a:rPr lang="en-US" sz="1400" b="1" i="0" u="none" strike="noStrike" baseline="0">
                <a:ln>
                  <a:noFill/>
                </a:ln>
                <a:solidFill>
                  <a:srgbClr val="FFFFFF"/>
                </a:solidFill>
                <a:latin typeface="times new roman" pitchFamily="18"/>
                <a:ea typeface="ＭＳ Ｐゴシック" pitchFamily="34"/>
                <a:cs typeface="ＭＳ Ｐゴシック" pitchFamily="34"/>
              </a:rPr>
              <a:t>Contributions from drift and dipole regions</a:t>
            </a:r>
          </a:p>
          <a:p>
            <a:pPr marL="0" marR="0" lvl="0" indent="0" algn="ctr" rtl="0" hangingPunct="0">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400"/>
            </a:pPr>
            <a:r>
              <a:rPr lang="en-US" sz="1400" b="1" i="0" u="none" strike="noStrike" baseline="0">
                <a:ln>
                  <a:noFill/>
                </a:ln>
                <a:solidFill>
                  <a:srgbClr val="FFFFFF"/>
                </a:solidFill>
                <a:latin typeface="times new roman" pitchFamily="18"/>
                <a:ea typeface="ＭＳ Ｐゴシック" pitchFamily="34"/>
                <a:cs typeface="ＭＳ Ｐゴシック" pitchFamily="34"/>
              </a:rPr>
              <a:t>Compare to the fractional design tunes of 17.5 kHz and 22.3 kHz.</a:t>
            </a:r>
          </a:p>
        </p:txBody>
      </p:sp>
      <p:sp>
        <p:nvSpPr>
          <p:cNvPr id="8" name="TextBox 7"/>
          <p:cNvSpPr txBox="1"/>
          <p:nvPr/>
        </p:nvSpPr>
        <p:spPr>
          <a:xfrm>
            <a:off x="45720" y="868679"/>
            <a:ext cx="3775680" cy="228600"/>
          </a:xfrm>
          <a:prstGeom prst="rect">
            <a:avLst/>
          </a:prstGeom>
          <a:solidFill>
            <a:srgbClr val="0084D1"/>
          </a:solidFill>
          <a:ln>
            <a:noFill/>
          </a:ln>
        </p:spPr>
        <p:txBody>
          <a:bodyPr vert="horz" lIns="45720" tIns="0" rIns="45720" bIns="0" compatLnSpc="1">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0">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200" i="0" u="none"/>
            </a:pPr>
            <a:r>
              <a:rPr lang="en-US" sz="1200" b="1" i="0" u="none" strike="noStrike" baseline="0">
                <a:ln>
                  <a:noFill/>
                </a:ln>
                <a:solidFill>
                  <a:srgbClr val="FFFFFF"/>
                </a:solidFill>
                <a:latin typeface="times new roman" pitchFamily="18"/>
                <a:ea typeface="ＭＳ Ｐゴシック" pitchFamily="34"/>
                <a:cs typeface="ＭＳ Ｐゴシック" pitchFamily="34"/>
              </a:rPr>
              <a:t>Synchrotron Radiation Pattern in the DSB3 Lattice Arcs</a:t>
            </a:r>
          </a:p>
        </p:txBody>
      </p:sp>
      <p:sp>
        <p:nvSpPr>
          <p:cNvPr id="9" name="TextBox 8"/>
          <p:cNvSpPr txBox="1"/>
          <p:nvPr/>
        </p:nvSpPr>
        <p:spPr>
          <a:xfrm>
            <a:off x="3931920" y="868679"/>
            <a:ext cx="5168520" cy="228600"/>
          </a:xfrm>
          <a:prstGeom prst="rect">
            <a:avLst/>
          </a:prstGeom>
          <a:solidFill>
            <a:srgbClr val="0084D1"/>
          </a:solidFill>
          <a:ln>
            <a:noFill/>
          </a:ln>
        </p:spPr>
        <p:txBody>
          <a:bodyPr vert="horz" lIns="45720" tIns="0" rIns="45720" bIns="0" compatLnSpc="1">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0">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200" i="0" u="none"/>
            </a:pPr>
            <a:r>
              <a:rPr lang="en-US" sz="1200" b="1" i="0" u="none" strike="noStrike" baseline="0">
                <a:ln>
                  <a:noFill/>
                </a:ln>
                <a:solidFill>
                  <a:srgbClr val="FFFFFF"/>
                </a:solidFill>
                <a:latin typeface="times new roman" pitchFamily="18"/>
                <a:ea typeface="ＭＳ Ｐゴシック" pitchFamily="34"/>
                <a:cs typeface="ＭＳ Ｐゴシック" pitchFamily="34"/>
              </a:rPr>
              <a:t>Element-type-specific beta functions and photon rates from BMAD/SYNRAD</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Rectangle 3"/>
          <p:cNvSpPr txBox="1">
            <a:spLocks noGrp="1"/>
          </p:cNvSpPr>
          <p:nvPr>
            <p:ph type="body" idx="4294967295"/>
          </p:nvPr>
        </p:nvSpPr>
        <p:spPr>
          <a:xfrm>
            <a:off x="0" y="1097280"/>
            <a:ext cx="5333760" cy="5105520"/>
          </a:xfrm>
        </p:spPr>
        <p:txBody>
          <a:bodyPr wrap="square" tIns="45000" bIns="45000"/>
          <a:lstStyle>
            <a:defPPr marL="342720" marR="0" lvl="0" indent="-342720" algn="l" rtl="0" hangingPunct="1">
              <a:spcBef>
                <a:spcPts val="799"/>
              </a:spcBef>
              <a:spcAft>
                <a:spcPts val="0"/>
              </a:spcAft>
              <a:buClr>
                <a:srgbClr val="000000"/>
              </a:buClr>
              <a:buSzPct val="100000"/>
              <a:buFont typeface="Times New Roman" pitchFamily="18"/>
              <a:buNone/>
              <a:tabLst>
                <a:tab pos="342720" algn="l"/>
                <a:tab pos="456840" algn="l"/>
                <a:tab pos="914040" algn="l"/>
                <a:tab pos="1371239" algn="l"/>
                <a:tab pos="1828439" algn="l"/>
                <a:tab pos="2285639" algn="l"/>
                <a:tab pos="2742839" algn="l"/>
                <a:tab pos="3200040" algn="l"/>
                <a:tab pos="3657239" algn="l"/>
                <a:tab pos="4114440" algn="l"/>
                <a:tab pos="4571639" algn="l"/>
                <a:tab pos="5028840" algn="l"/>
                <a:tab pos="5486040" algn="l"/>
                <a:tab pos="5943240" algn="l"/>
                <a:tab pos="6400440" algn="l"/>
                <a:tab pos="6857640" algn="l"/>
                <a:tab pos="7314840" algn="l"/>
                <a:tab pos="7772040" algn="l"/>
                <a:tab pos="8229240" algn="l"/>
                <a:tab pos="8686440" algn="l"/>
                <a:tab pos="9143640" algn="l"/>
              </a:tabLst>
              <a:defRPr lang="en-US" sz="3200" b="0" i="0" u="none" strike="noStrike" baseline="0">
                <a:ln>
                  <a:noFill/>
                </a:ln>
                <a:solidFill>
                  <a:srgbClr val="000000"/>
                </a:solidFill>
                <a:latin typeface="Arial" pitchFamily="34"/>
                <a:ea typeface="ＭＳ Ｐゴシック" pitchFamily="34"/>
                <a:cs typeface="ＭＳ Ｐゴシック" pitchFamily="34"/>
              </a:defRPr>
            </a:defPPr>
            <a:lvl1pPr marL="342720" marR="0" lvl="0" indent="-342720" algn="l" rtl="0" hangingPunct="1">
              <a:spcBef>
                <a:spcPts val="799"/>
              </a:spcBef>
              <a:spcAft>
                <a:spcPts val="0"/>
              </a:spcAft>
              <a:buClr>
                <a:srgbClr val="000000"/>
              </a:buClr>
              <a:buSzPct val="100000"/>
              <a:buFont typeface="Times New Roman" pitchFamily="18"/>
              <a:buChar char="•"/>
              <a:tabLst>
                <a:tab pos="342720" algn="l"/>
                <a:tab pos="456840" algn="l"/>
                <a:tab pos="914040" algn="l"/>
                <a:tab pos="1371239" algn="l"/>
                <a:tab pos="1828439" algn="l"/>
                <a:tab pos="2285639" algn="l"/>
                <a:tab pos="2742839" algn="l"/>
                <a:tab pos="3200040" algn="l"/>
                <a:tab pos="3657239" algn="l"/>
                <a:tab pos="4114440" algn="l"/>
                <a:tab pos="4571639" algn="l"/>
                <a:tab pos="5028840" algn="l"/>
                <a:tab pos="5486040" algn="l"/>
                <a:tab pos="5943240" algn="l"/>
                <a:tab pos="6400440" algn="l"/>
                <a:tab pos="6857640" algn="l"/>
                <a:tab pos="7314840" algn="l"/>
                <a:tab pos="7772040" algn="l"/>
                <a:tab pos="8229240" algn="l"/>
                <a:tab pos="8686440" algn="l"/>
                <a:tab pos="9143640" algn="l"/>
              </a:tabLst>
              <a:defRPr lang="en-US" sz="3200" b="0" i="0" u="none" strike="noStrike" baseline="0">
                <a:ln>
                  <a:noFill/>
                </a:ln>
                <a:solidFill>
                  <a:srgbClr val="000000"/>
                </a:solidFill>
                <a:latin typeface="Arial" pitchFamily="34"/>
                <a:ea typeface="ＭＳ Ｐゴシック" pitchFamily="34"/>
                <a:cs typeface="ＭＳ Ｐゴシック" pitchFamily="34"/>
              </a:defRPr>
            </a:lvl1pPr>
            <a:lvl2pPr marL="742680" marR="0" lvl="1" indent="-285480" algn="l" rtl="0" hangingPunct="1">
              <a:spcBef>
                <a:spcPts val="697"/>
              </a:spcBef>
              <a:spcAft>
                <a:spcPts val="0"/>
              </a:spcAft>
              <a:buClr>
                <a:srgbClr val="000000"/>
              </a:buClr>
              <a:buSzPct val="100000"/>
              <a:buFont typeface="Times New Roman" pitchFamily="18"/>
              <a:buChar char="–"/>
              <a:tabLst>
                <a:tab pos="742680" algn="l"/>
                <a:tab pos="914040" algn="l"/>
                <a:tab pos="1371240" algn="l"/>
                <a:tab pos="1828439" algn="l"/>
                <a:tab pos="2285640" algn="l"/>
                <a:tab pos="2742840" algn="l"/>
                <a:tab pos="3200040" algn="l"/>
                <a:tab pos="3657240" algn="l"/>
                <a:tab pos="4114440" algn="l"/>
                <a:tab pos="4571639" algn="l"/>
                <a:tab pos="5028840" algn="l"/>
                <a:tab pos="5486040" algn="l"/>
                <a:tab pos="5943240" algn="l"/>
                <a:tab pos="6400440" algn="l"/>
                <a:tab pos="6857639" algn="l"/>
                <a:tab pos="7314840" algn="l"/>
                <a:tab pos="7772040" algn="l"/>
                <a:tab pos="8229240" algn="l"/>
                <a:tab pos="8686440" algn="l"/>
                <a:tab pos="9143640" algn="l"/>
                <a:tab pos="9600840" algn="l"/>
              </a:tabLst>
              <a:defRPr lang="en-US" sz="2800" b="0" i="0" u="none" strike="noStrike" baseline="0">
                <a:ln>
                  <a:noFill/>
                </a:ln>
                <a:solidFill>
                  <a:srgbClr val="000000"/>
                </a:solidFill>
                <a:latin typeface="Arial" pitchFamily="34"/>
                <a:ea typeface="ＭＳ Ｐゴシック" pitchFamily="34"/>
                <a:cs typeface="ＭＳ Ｐゴシック" pitchFamily="34"/>
              </a:defRPr>
            </a:lvl2pPr>
            <a:lvl3pPr marL="1143000" marR="0" lvl="2" indent="-228600" algn="l" rtl="0" hangingPunct="1">
              <a:spcBef>
                <a:spcPts val="598"/>
              </a:spcBef>
              <a:spcAft>
                <a:spcPts val="0"/>
              </a:spcAft>
              <a:buClr>
                <a:srgbClr val="000000"/>
              </a:buClr>
              <a:buSzPct val="100000"/>
              <a:buFont typeface="Times New Roman" pitchFamily="18"/>
              <a:buChar char="•"/>
              <a:tabLst>
                <a:tab pos="1143000" algn="l"/>
                <a:tab pos="1371600" algn="l"/>
                <a:tab pos="1828799"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799" algn="l"/>
                <a:tab pos="9143999" algn="l"/>
                <a:tab pos="9601200" algn="l"/>
                <a:tab pos="10058399" algn="l"/>
              </a:tabLst>
              <a:defRPr lang="en-US" sz="2400" b="0" i="0" u="none" strike="noStrike" baseline="0">
                <a:ln>
                  <a:noFill/>
                </a:ln>
                <a:solidFill>
                  <a:srgbClr val="000000"/>
                </a:solidFill>
                <a:latin typeface="Arial" pitchFamily="34"/>
                <a:ea typeface="ＭＳ Ｐゴシック" pitchFamily="34"/>
                <a:cs typeface="ＭＳ Ｐゴシック" pitchFamily="34"/>
              </a:defRPr>
            </a:lvl3pPr>
            <a:lvl4pPr marL="1600199" marR="0" lvl="3" indent="-228600" algn="l" rtl="0" hangingPunct="1">
              <a:spcBef>
                <a:spcPts val="499"/>
              </a:spcBef>
              <a:spcAft>
                <a:spcPts val="0"/>
              </a:spcAft>
              <a:buClr>
                <a:srgbClr val="000000"/>
              </a:buClr>
              <a:buSzPct val="100000"/>
              <a:buFont typeface="Times New Roman" pitchFamily="18"/>
              <a:buChar char="–"/>
              <a:tabLst>
                <a:tab pos="1600200" algn="l"/>
                <a:tab pos="1828800" algn="l"/>
                <a:tab pos="2285999"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3999" algn="l"/>
                <a:tab pos="9601199" algn="l"/>
                <a:tab pos="10058400" algn="l"/>
                <a:tab pos="10515599" algn="l"/>
              </a:tabLst>
              <a:defRPr lang="en-US" sz="2000" b="0" i="0" u="none" strike="noStrike" baseline="0">
                <a:ln>
                  <a:noFill/>
                </a:ln>
                <a:solidFill>
                  <a:srgbClr val="000000"/>
                </a:solidFill>
                <a:latin typeface="Arial" pitchFamily="34"/>
                <a:ea typeface="ＭＳ Ｐゴシック" pitchFamily="34"/>
                <a:cs typeface="ＭＳ Ｐゴシック" pitchFamily="34"/>
              </a:defRPr>
            </a:lvl4pPr>
            <a:lvl5pPr marL="2057400" marR="0" lvl="4" indent="-228600" algn="l" rtl="0" hangingPunct="1">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baseline="0">
                <a:ln>
                  <a:noFill/>
                </a:ln>
                <a:solidFill>
                  <a:srgbClr val="000000"/>
                </a:solidFill>
                <a:latin typeface="Arial" pitchFamily="34"/>
                <a:ea typeface="ＭＳ Ｐゴシック" pitchFamily="34"/>
                <a:cs typeface="ＭＳ Ｐゴシック" pitchFamily="34"/>
              </a:defRPr>
            </a:lvl5pPr>
            <a:lvl6pPr marL="2057400" marR="0" lvl="5" indent="-228600" algn="l" rtl="0" hangingPunct="1">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baseline="0">
                <a:ln>
                  <a:noFill/>
                </a:ln>
                <a:solidFill>
                  <a:srgbClr val="000000"/>
                </a:solidFill>
                <a:latin typeface="Arial" pitchFamily="34"/>
                <a:ea typeface="ＭＳ Ｐゴシック" pitchFamily="34"/>
                <a:cs typeface="ＭＳ Ｐゴシック" pitchFamily="34"/>
              </a:defRPr>
            </a:lvl6pPr>
            <a:lvl7pPr marL="2057400" marR="0" lvl="6" indent="-228600" algn="l" rtl="0" hangingPunct="1">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baseline="0">
                <a:ln>
                  <a:noFill/>
                </a:ln>
                <a:solidFill>
                  <a:srgbClr val="000000"/>
                </a:solidFill>
                <a:latin typeface="Arial" pitchFamily="34"/>
                <a:ea typeface="ＭＳ Ｐゴシック" pitchFamily="34"/>
                <a:cs typeface="ＭＳ Ｐゴシック" pitchFamily="34"/>
              </a:defRPr>
            </a:lvl7pPr>
            <a:lvl8pPr marL="2057400" marR="0" lvl="7" indent="-228600" algn="l" rtl="0" hangingPunct="1">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baseline="0">
                <a:ln>
                  <a:noFill/>
                </a:ln>
                <a:solidFill>
                  <a:srgbClr val="000000"/>
                </a:solidFill>
                <a:latin typeface="Arial" pitchFamily="34"/>
                <a:ea typeface="ＭＳ Ｐゴシック" pitchFamily="34"/>
                <a:cs typeface="ＭＳ Ｐゴシック" pitchFamily="34"/>
              </a:defRPr>
            </a:lvl8pPr>
            <a:lvl9pPr marL="2057400" marR="0" lvl="8" indent="-228600" algn="l" rtl="0" hangingPunct="1">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baseline="0">
                <a:ln>
                  <a:noFill/>
                </a:ln>
                <a:solidFill>
                  <a:srgbClr val="000000"/>
                </a:solidFill>
                <a:latin typeface="Arial" pitchFamily="34"/>
                <a:ea typeface="ＭＳ Ｐゴシック" pitchFamily="34"/>
                <a:cs typeface="ＭＳ Ｐゴシック" pitchFamily="34"/>
              </a:defRPr>
            </a:lvl9pPr>
          </a:lstStyle>
          <a:p>
            <a:pPr marL="0" lvl="0" indent="0">
              <a:lnSpc>
                <a:spcPct val="80000"/>
              </a:lnSpc>
              <a:spcBef>
                <a:spcPts val="638"/>
              </a:spcBef>
              <a:buSzPct val="45000"/>
              <a:buFont typeface="StarSymbol"/>
            </a:pPr>
            <a:r>
              <a:rPr lang="en-US" sz="1800">
                <a:solidFill>
                  <a:srgbClr val="B31B1B"/>
                </a:solidFill>
                <a:latin typeface="Arial"/>
              </a:rPr>
              <a:t>CESR Configuration</a:t>
            </a:r>
          </a:p>
          <a:p>
            <a:pPr marL="0" lvl="1" indent="0">
              <a:lnSpc>
                <a:spcPct val="80000"/>
              </a:lnSpc>
              <a:spcBef>
                <a:spcPts val="558"/>
              </a:spcBef>
              <a:buSzPct val="45000"/>
              <a:buFont typeface="StarSymbol"/>
            </a:pPr>
            <a:r>
              <a:rPr lang="en-US" sz="1600">
                <a:latin typeface="Arial"/>
                <a:cs typeface="Arial"/>
              </a:rPr>
              <a:t>Damping ring layout</a:t>
            </a:r>
          </a:p>
          <a:p>
            <a:pPr marL="0" lvl="1" indent="0">
              <a:lnSpc>
                <a:spcPct val="80000"/>
              </a:lnSpc>
              <a:spcBef>
                <a:spcPts val="558"/>
              </a:spcBef>
              <a:buSzPct val="45000"/>
              <a:buFont typeface="StarSymbol"/>
            </a:pPr>
            <a:r>
              <a:rPr lang="en-US" sz="1600">
                <a:latin typeface="Arial"/>
                <a:cs typeface="Arial"/>
              </a:rPr>
              <a:t>4 dedicated EC experimental regions</a:t>
            </a:r>
          </a:p>
          <a:p>
            <a:pPr marL="0" lvl="1" indent="0">
              <a:lnSpc>
                <a:spcPct val="80000"/>
              </a:lnSpc>
              <a:spcBef>
                <a:spcPts val="558"/>
              </a:spcBef>
              <a:buSzPct val="45000"/>
              <a:buFont typeface="StarSymbol"/>
            </a:pPr>
            <a:r>
              <a:rPr lang="en-US" sz="1600">
                <a:latin typeface="Arial"/>
                <a:cs typeface="Arial"/>
              </a:rPr>
              <a:t>Upgraded vacuum/EC instrumentation</a:t>
            </a:r>
          </a:p>
          <a:p>
            <a:pPr marL="0" lvl="1" indent="0">
              <a:lnSpc>
                <a:spcPct val="80000"/>
              </a:lnSpc>
              <a:spcBef>
                <a:spcPts val="558"/>
              </a:spcBef>
              <a:buSzPct val="45000"/>
              <a:buFont typeface="StarSymbol"/>
            </a:pPr>
            <a:r>
              <a:rPr lang="en-US" sz="1600">
                <a:latin typeface="Arial"/>
                <a:cs typeface="Arial"/>
              </a:rPr>
              <a:t>Energy flexibility from </a:t>
            </a:r>
            <a:r>
              <a:rPr lang="en-US" sz="1600">
                <a:solidFill>
                  <a:srgbClr val="C00000"/>
                </a:solidFill>
                <a:latin typeface="Arial"/>
                <a:cs typeface="Arial"/>
              </a:rPr>
              <a:t>1.8</a:t>
            </a:r>
            <a:r>
              <a:rPr lang="en-US" sz="1600">
                <a:latin typeface="Arial"/>
                <a:cs typeface="Arial"/>
              </a:rPr>
              <a:t> to </a:t>
            </a:r>
            <a:r>
              <a:rPr lang="en-US" sz="1600">
                <a:solidFill>
                  <a:srgbClr val="C00000"/>
                </a:solidFill>
                <a:latin typeface="Arial"/>
                <a:cs typeface="Arial"/>
              </a:rPr>
              <a:t>5.3 GeV</a:t>
            </a:r>
          </a:p>
          <a:p>
            <a:pPr marL="0" lvl="1" indent="0">
              <a:lnSpc>
                <a:spcPct val="80000"/>
              </a:lnSpc>
              <a:spcBef>
                <a:spcPts val="558"/>
              </a:spcBef>
              <a:buSzPct val="45000"/>
              <a:buFont typeface="StarSymbol"/>
            </a:pPr>
            <a:r>
              <a:rPr lang="en-US" sz="1600">
                <a:latin typeface="Arial"/>
                <a:cs typeface="Arial"/>
              </a:rPr>
              <a:t>Regularly achieving &lt;10pm vertical emittance</a:t>
            </a:r>
          </a:p>
          <a:p>
            <a:pPr marL="0" lvl="0" indent="0">
              <a:lnSpc>
                <a:spcPct val="80000"/>
              </a:lnSpc>
              <a:spcBef>
                <a:spcPts val="638"/>
              </a:spcBef>
              <a:buSzPct val="45000"/>
              <a:buFont typeface="StarSymbol"/>
            </a:pPr>
            <a:endParaRPr lang="en-US" sz="1600">
              <a:latin typeface="Arial"/>
              <a:cs typeface="Arial"/>
            </a:endParaRPr>
          </a:p>
          <a:p>
            <a:pPr marL="0" lvl="0" indent="0">
              <a:lnSpc>
                <a:spcPct val="80000"/>
              </a:lnSpc>
              <a:spcBef>
                <a:spcPts val="638"/>
              </a:spcBef>
              <a:buSzPct val="45000"/>
              <a:buFont typeface="StarSymbol"/>
            </a:pPr>
            <a:r>
              <a:rPr lang="en-US" sz="1800">
                <a:solidFill>
                  <a:srgbClr val="B31B1B"/>
                </a:solidFill>
                <a:latin typeface="Arial"/>
                <a:cs typeface="Arial"/>
              </a:rPr>
              <a:t>EC Diagnostics and Mitigation</a:t>
            </a:r>
          </a:p>
          <a:p>
            <a:pPr marL="0" lvl="1" indent="0">
              <a:lnSpc>
                <a:spcPct val="80000"/>
              </a:lnSpc>
              <a:spcBef>
                <a:spcPts val="558"/>
              </a:spcBef>
              <a:buSzPct val="45000"/>
              <a:buFont typeface="StarSymbol"/>
            </a:pPr>
            <a:r>
              <a:rPr lang="en-US" sz="1600">
                <a:latin typeface="Arial"/>
                <a:cs typeface="Arial"/>
              </a:rPr>
              <a:t>~30 RFAs presently deployed</a:t>
            </a:r>
          </a:p>
          <a:p>
            <a:pPr marL="0" lvl="1" indent="0">
              <a:lnSpc>
                <a:spcPct val="80000"/>
              </a:lnSpc>
              <a:spcBef>
                <a:spcPts val="558"/>
              </a:spcBef>
              <a:buSzPct val="45000"/>
              <a:buFont typeface="StarSymbol"/>
            </a:pPr>
            <a:r>
              <a:rPr lang="en-US" sz="1600">
                <a:latin typeface="Arial"/>
                <a:cs typeface="Arial"/>
              </a:rPr>
              <a:t>TE wave measurement capability in each experimental region</a:t>
            </a:r>
          </a:p>
          <a:p>
            <a:pPr marL="0" lvl="1" indent="0">
              <a:lnSpc>
                <a:spcPct val="80000"/>
              </a:lnSpc>
              <a:spcBef>
                <a:spcPts val="558"/>
              </a:spcBef>
              <a:buSzPct val="45000"/>
              <a:buFont typeface="StarSymbol"/>
            </a:pPr>
            <a:r>
              <a:rPr lang="en-US" sz="1600">
                <a:latin typeface="Arial"/>
                <a:cs typeface="Arial"/>
              </a:rPr>
              <a:t>Time-resolved shielded pickups in 3 experimental locations (2 with transverse information)</a:t>
            </a:r>
          </a:p>
          <a:p>
            <a:pPr marL="0" lvl="1" indent="0">
              <a:lnSpc>
                <a:spcPct val="80000"/>
              </a:lnSpc>
              <a:spcBef>
                <a:spcPts val="558"/>
              </a:spcBef>
              <a:buSzPct val="45000"/>
              <a:buFont typeface="StarSymbol"/>
            </a:pPr>
            <a:r>
              <a:rPr lang="en-US" sz="1600">
                <a:latin typeface="Arial"/>
                <a:cs typeface="Arial"/>
              </a:rPr>
              <a:t>Over 20 individual mitigation studies conducted in Phase I</a:t>
            </a:r>
          </a:p>
          <a:p>
            <a:pPr marL="0" lvl="2" indent="0">
              <a:lnSpc>
                <a:spcPct val="80000"/>
              </a:lnSpc>
              <a:spcBef>
                <a:spcPts val="479"/>
              </a:spcBef>
              <a:buSzPct val="75000"/>
              <a:buFont typeface="StarSymbol"/>
            </a:pPr>
            <a:r>
              <a:rPr lang="en-US" sz="1600">
                <a:solidFill>
                  <a:srgbClr val="0000FF"/>
                </a:solidFill>
                <a:latin typeface="Arial"/>
                <a:cs typeface="Arial"/>
              </a:rPr>
              <a:t>20 chambers</a:t>
            </a:r>
          </a:p>
          <a:p>
            <a:pPr marL="0" lvl="2" indent="0">
              <a:lnSpc>
                <a:spcPct val="80000"/>
              </a:lnSpc>
              <a:spcBef>
                <a:spcPts val="479"/>
              </a:spcBef>
              <a:buSzPct val="75000"/>
              <a:buFont typeface="StarSymbol"/>
            </a:pPr>
            <a:r>
              <a:rPr lang="en-US" sz="1600">
                <a:solidFill>
                  <a:srgbClr val="0000FF"/>
                </a:solidFill>
                <a:latin typeface="Arial"/>
                <a:cs typeface="Arial"/>
              </a:rPr>
              <a:t>2 sets of in situ SEY measurements</a:t>
            </a:r>
          </a:p>
          <a:p>
            <a:pPr marL="0" lvl="2" indent="0">
              <a:lnSpc>
                <a:spcPct val="80000"/>
              </a:lnSpc>
              <a:spcBef>
                <a:spcPts val="479"/>
              </a:spcBef>
              <a:buSzPct val="75000"/>
              <a:buFont typeface="StarSymbol"/>
            </a:pPr>
            <a:r>
              <a:rPr lang="en-US" sz="1600">
                <a:solidFill>
                  <a:srgbClr val="0000FF"/>
                </a:solidFill>
                <a:latin typeface="Arial"/>
                <a:cs typeface="Arial"/>
              </a:rPr>
              <a:t>Follow-on studies in preparation for Phase II extension of program</a:t>
            </a:r>
          </a:p>
        </p:txBody>
      </p:sp>
      <p:sp>
        <p:nvSpPr>
          <p:cNvPr id="3" name="Rectangle 3"/>
          <p:cNvSpPr/>
          <p:nvPr/>
        </p:nvSpPr>
        <p:spPr>
          <a:xfrm>
            <a:off x="5028840" y="1097280"/>
            <a:ext cx="4114440" cy="5943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compatLnSpc="1"/>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80000"/>
              </a:lnSpc>
              <a:spcBef>
                <a:spcPts val="638"/>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600" b="0" i="0" u="none" strike="noStrike" baseline="0">
              <a:ln>
                <a:noFill/>
              </a:ln>
              <a:solidFill>
                <a:srgbClr val="000000"/>
              </a:solidFill>
              <a:latin typeface="Arial" pitchFamily="34"/>
              <a:ea typeface="ＭＳ Ｐゴシック" pitchFamily="34"/>
              <a:cs typeface="Arial" pitchFamily="34"/>
            </a:endParaRPr>
          </a:p>
          <a:p>
            <a:pPr marL="0" marR="0" lvl="0" indent="0" algn="l" rtl="0" hangingPunct="1">
              <a:lnSpc>
                <a:spcPct val="80000"/>
              </a:lnSpc>
              <a:spcBef>
                <a:spcPts val="638"/>
              </a:spcBef>
              <a:spcAft>
                <a:spcPts val="0"/>
              </a:spcAft>
              <a:buSzPct val="45000"/>
              <a:buFont typeface="Arial" pitchFamily="32"/>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0" i="0" u="none" strike="noStrike" baseline="0">
                <a:ln>
                  <a:noFill/>
                </a:ln>
                <a:solidFill>
                  <a:srgbClr val="B31B1B"/>
                </a:solidFill>
                <a:latin typeface="Arial" pitchFamily="34"/>
                <a:ea typeface="ＭＳ Ｐゴシック" pitchFamily="34"/>
                <a:cs typeface="Arial" pitchFamily="34"/>
              </a:rPr>
              <a:t>Simulations: to allow extrapolation to ILC DR</a:t>
            </a:r>
          </a:p>
          <a:p>
            <a:pPr marL="0" marR="0" lvl="1" indent="0" algn="l" rtl="0" hangingPunct="1">
              <a:lnSpc>
                <a:spcPct val="80000"/>
              </a:lnSpc>
              <a:spcBef>
                <a:spcPts val="558"/>
              </a:spcBef>
              <a:spcAft>
                <a:spcPts val="0"/>
              </a:spcAft>
              <a:buSzPct val="45000"/>
              <a:buFont typeface="Arial" pitchFamily="32"/>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600" b="0" i="0" u="none" strike="noStrike" baseline="0">
                <a:ln>
                  <a:noFill/>
                </a:ln>
                <a:solidFill>
                  <a:srgbClr val="000000"/>
                </a:solidFill>
                <a:latin typeface="Arial" pitchFamily="34"/>
                <a:ea typeface="ＭＳ Ｐゴシック" pitchFamily="34"/>
                <a:cs typeface="Arial" pitchFamily="34"/>
              </a:rPr>
              <a:t>Simulations of photon transport, including scattering (specular and diffuse) and fluorescence, in realistic chambers (including antechambers).</a:t>
            </a:r>
          </a:p>
          <a:p>
            <a:pPr marL="0" marR="0" lvl="1" indent="0" algn="l" rtl="0" hangingPunct="1">
              <a:lnSpc>
                <a:spcPct val="80000"/>
              </a:lnSpc>
              <a:spcBef>
                <a:spcPts val="558"/>
              </a:spcBef>
              <a:spcAft>
                <a:spcPts val="0"/>
              </a:spcAft>
              <a:buSzPct val="45000"/>
              <a:buFont typeface="Arial" pitchFamily="32"/>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600" b="0" i="0" u="none" strike="noStrike" baseline="0">
                <a:ln>
                  <a:noFill/>
                </a:ln>
                <a:solidFill>
                  <a:srgbClr val="000000"/>
                </a:solidFill>
                <a:latin typeface="Arial" pitchFamily="34"/>
                <a:ea typeface="ＭＳ Ｐゴシック" pitchFamily="34"/>
                <a:cs typeface="Arial" pitchFamily="34"/>
              </a:rPr>
              <a:t>EC growth: establishing physics model parameters for EC growth codes (POSINST, ECLOUD): models of primary photoemission and secondary emission</a:t>
            </a:r>
          </a:p>
        </p:txBody>
      </p:sp>
      <p:sp>
        <p:nvSpPr>
          <p:cNvPr id="4" name="Rectangle 2"/>
          <p:cNvSpPr txBox="1">
            <a:spLocks noGrp="1"/>
          </p:cNvSpPr>
          <p:nvPr>
            <p:ph type="title" idx="4294967295"/>
          </p:nvPr>
        </p:nvSpPr>
        <p:spPr>
          <a:xfrm>
            <a:off x="4344120" y="360"/>
            <a:ext cx="4800600" cy="685440"/>
          </a:xfrm>
        </p:spPr>
        <p:txBody>
          <a:bodyPr wrap="square" lIns="90000" tIns="45000" rIns="90000" bIns="45000"/>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r">
              <a:lnSpc>
                <a:spcPct val="100000"/>
              </a:lnSpc>
              <a:buNone/>
            </a:pPr>
            <a:r>
              <a:rPr lang="en-US" sz="2800"/>
              <a:t>EC Buildup R&amp;D at C</a:t>
            </a:r>
            <a:r>
              <a:rPr lang="en-US" sz="2400"/>
              <a:t>ESR</a:t>
            </a:r>
            <a:r>
              <a:rPr lang="en-US" sz="2800"/>
              <a:t>TA</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a:xfrm>
            <a:off x="2998440" y="360"/>
            <a:ext cx="6144840" cy="685440"/>
          </a:xfrm>
        </p:spPr>
        <p:txBody>
          <a:bodyPr wrap="square" lIns="90000" tIns="45000" rIns="90000" bIns="45000"/>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r">
              <a:lnSpc>
                <a:spcPct val="100000"/>
              </a:lnSpc>
              <a:buNone/>
            </a:pPr>
            <a:r>
              <a:rPr lang="en-US" sz="2800"/>
              <a:t>EC Buildup Detectors at C</a:t>
            </a:r>
            <a:r>
              <a:rPr lang="en-US" sz="2400"/>
              <a:t>ESR</a:t>
            </a:r>
            <a:r>
              <a:rPr lang="en-US" sz="2800"/>
              <a:t>TA</a:t>
            </a:r>
          </a:p>
        </p:txBody>
      </p:sp>
      <p:pic>
        <p:nvPicPr>
          <p:cNvPr id="3" name=""/>
          <p:cNvPicPr>
            <a:picLocks noChangeAspect="1"/>
          </p:cNvPicPr>
          <p:nvPr/>
        </p:nvPicPr>
        <p:blipFill>
          <a:blip r:embed="rId3" cstate="print">
            <a:alphaModFix/>
            <a:lum/>
          </a:blip>
          <a:srcRect t="5556" b="1629"/>
          <a:stretch>
            <a:fillRect/>
          </a:stretch>
        </p:blipFill>
        <p:spPr>
          <a:xfrm>
            <a:off x="457200" y="1897200"/>
            <a:ext cx="3818879" cy="3822119"/>
          </a:xfrm>
          <a:prstGeom prst="rect">
            <a:avLst/>
          </a:prstGeom>
          <a:noFill/>
          <a:ln>
            <a:noFill/>
          </a:ln>
        </p:spPr>
      </p:pic>
      <p:sp>
        <p:nvSpPr>
          <p:cNvPr id="4" name="Freeform 3"/>
          <p:cNvSpPr/>
          <p:nvPr/>
        </p:nvSpPr>
        <p:spPr>
          <a:xfrm>
            <a:off x="0" y="914400"/>
            <a:ext cx="3087360" cy="1828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1865160" marR="0" lvl="0" indent="-1865160" algn="l" rtl="0" hangingPunct="1">
              <a:lnSpc>
                <a:spcPct val="80000"/>
              </a:lnSpc>
              <a:spcBef>
                <a:spcPts val="400"/>
              </a:spcBef>
              <a:spcAft>
                <a:spcPts val="0"/>
              </a:spcAft>
              <a:buNone/>
              <a:tabLst>
                <a:tab pos="1865160" algn="l"/>
                <a:tab pos="2322360" algn="l"/>
                <a:tab pos="2779560" algn="l"/>
                <a:tab pos="3236759" algn="l"/>
                <a:tab pos="3693960" algn="l"/>
                <a:tab pos="4151160" algn="l"/>
                <a:tab pos="4608359" algn="l"/>
                <a:tab pos="5065560" algn="l"/>
                <a:tab pos="5522760" algn="l"/>
                <a:tab pos="5979960" algn="l"/>
                <a:tab pos="6437160" algn="l"/>
                <a:tab pos="6894360" algn="l"/>
                <a:tab pos="7351559" algn="l"/>
                <a:tab pos="7808760" algn="l"/>
                <a:tab pos="8265959" algn="l"/>
                <a:tab pos="8723160" algn="l"/>
                <a:tab pos="9180360" algn="l"/>
                <a:tab pos="9637560" algn="l"/>
                <a:tab pos="10094760" algn="l"/>
                <a:tab pos="10551960" algn="l"/>
                <a:tab pos="11009160" algn="l"/>
              </a:tabLst>
              <a:defRPr sz="1200"/>
            </a:pPr>
            <a:r>
              <a:rPr lang="en-GB" sz="1200" b="1" i="1" u="none" strike="noStrike" baseline="0">
                <a:ln>
                  <a:noFill/>
                </a:ln>
                <a:solidFill>
                  <a:srgbClr val="B31B1B"/>
                </a:solidFill>
                <a:latin typeface="ARial" pitchFamily="34"/>
                <a:ea typeface="ＭＳ Ｐゴシック" pitchFamily="34"/>
                <a:cs typeface="ＭＳ Ｐゴシック" pitchFamily="34"/>
              </a:rPr>
              <a:t>L3 Electron cloud experimental region</a:t>
            </a:r>
          </a:p>
          <a:p>
            <a:pPr marL="739439" marR="0" lvl="0" indent="-282240" algn="l" rtl="0" hangingPunct="1">
              <a:lnSpc>
                <a:spcPct val="80000"/>
              </a:lnSpc>
              <a:spcBef>
                <a:spcPts val="349"/>
              </a:spcBef>
              <a:spcAft>
                <a:spcPts val="0"/>
              </a:spcAft>
              <a:buNone/>
              <a:tabLst>
                <a:tab pos="739439" algn="l"/>
                <a:tab pos="1196639" algn="l"/>
                <a:tab pos="1653839" algn="l"/>
                <a:tab pos="2111038" algn="l"/>
                <a:tab pos="2568239" algn="l"/>
                <a:tab pos="3025439" algn="l"/>
                <a:tab pos="3482638" algn="l"/>
                <a:tab pos="3939839" algn="l"/>
                <a:tab pos="4397039" algn="l"/>
                <a:tab pos="4854239" algn="l"/>
                <a:tab pos="5311439" algn="l"/>
                <a:tab pos="5768639" algn="l"/>
                <a:tab pos="6225838" algn="l"/>
                <a:tab pos="6683039" algn="l"/>
                <a:tab pos="7140238" algn="l"/>
                <a:tab pos="7597439" algn="l"/>
                <a:tab pos="8054639" algn="l"/>
                <a:tab pos="8511839" algn="l"/>
                <a:tab pos="8969039" algn="l"/>
                <a:tab pos="9426239" algn="l"/>
                <a:tab pos="9883439" algn="l"/>
              </a:tabLst>
              <a:defRPr sz="1200"/>
            </a:pPr>
            <a:r>
              <a:rPr lang="en-GB" sz="1200" b="0" i="0" u="none" strike="noStrike" baseline="0">
                <a:ln>
                  <a:noFill/>
                </a:ln>
                <a:solidFill>
                  <a:srgbClr val="000000"/>
                </a:solidFill>
                <a:latin typeface="ARial" pitchFamily="34"/>
                <a:ea typeface="ＭＳ Ｐゴシック" pitchFamily="33"/>
                <a:cs typeface="ＭＳ Ｐゴシック" pitchFamily="33"/>
              </a:rPr>
              <a:t>PEP-II EC Hardware:  </a:t>
            </a:r>
          </a:p>
          <a:p>
            <a:pPr marL="739439" marR="0" lvl="0" indent="-282240" algn="l" rtl="0" hangingPunct="1">
              <a:lnSpc>
                <a:spcPct val="80000"/>
              </a:lnSpc>
              <a:spcBef>
                <a:spcPts val="349"/>
              </a:spcBef>
              <a:spcAft>
                <a:spcPts val="0"/>
              </a:spcAft>
              <a:buNone/>
              <a:tabLst>
                <a:tab pos="739439" algn="l"/>
                <a:tab pos="1196639" algn="l"/>
                <a:tab pos="1653839" algn="l"/>
                <a:tab pos="2111038" algn="l"/>
                <a:tab pos="2568239" algn="l"/>
                <a:tab pos="3025439" algn="l"/>
                <a:tab pos="3482638" algn="l"/>
                <a:tab pos="3939839" algn="l"/>
                <a:tab pos="4397039" algn="l"/>
                <a:tab pos="4854239" algn="l"/>
                <a:tab pos="5311439" algn="l"/>
                <a:tab pos="5768639" algn="l"/>
                <a:tab pos="6225838" algn="l"/>
                <a:tab pos="6683039" algn="l"/>
                <a:tab pos="7140238" algn="l"/>
                <a:tab pos="7597439" algn="l"/>
                <a:tab pos="8054639" algn="l"/>
                <a:tab pos="8511839" algn="l"/>
                <a:tab pos="8969039" algn="l"/>
                <a:tab pos="9426239" algn="l"/>
                <a:tab pos="9883439" algn="l"/>
              </a:tabLst>
              <a:defRPr sz="1200"/>
            </a:pPr>
            <a:r>
              <a:rPr lang="en-GB" sz="1200" b="0" i="0" u="none" strike="noStrike" baseline="0">
                <a:ln>
                  <a:noFill/>
                </a:ln>
                <a:solidFill>
                  <a:srgbClr val="000000"/>
                </a:solidFill>
                <a:latin typeface="ARial" pitchFamily="34"/>
                <a:ea typeface="ＭＳ Ｐゴシック" pitchFamily="33"/>
                <a:cs typeface="ＭＳ Ｐゴシック" pitchFamily="33"/>
              </a:rPr>
              <a:t>Chicane, upgraded SEY station</a:t>
            </a:r>
          </a:p>
          <a:p>
            <a:pPr marL="739439" marR="0" lvl="0" indent="-282240" algn="l" rtl="0" hangingPunct="1">
              <a:lnSpc>
                <a:spcPct val="80000"/>
              </a:lnSpc>
              <a:spcBef>
                <a:spcPts val="349"/>
              </a:spcBef>
              <a:spcAft>
                <a:spcPts val="0"/>
              </a:spcAft>
              <a:buNone/>
              <a:tabLst>
                <a:tab pos="739439" algn="l"/>
                <a:tab pos="1196639" algn="l"/>
                <a:tab pos="1653839" algn="l"/>
                <a:tab pos="2111038" algn="l"/>
                <a:tab pos="2568239" algn="l"/>
                <a:tab pos="3025439" algn="l"/>
                <a:tab pos="3482638" algn="l"/>
                <a:tab pos="3939839" algn="l"/>
                <a:tab pos="4397039" algn="l"/>
                <a:tab pos="4854239" algn="l"/>
                <a:tab pos="5311439" algn="l"/>
                <a:tab pos="5768639" algn="l"/>
                <a:tab pos="6225838" algn="l"/>
                <a:tab pos="6683039" algn="l"/>
                <a:tab pos="7140238" algn="l"/>
                <a:tab pos="7597439" algn="l"/>
                <a:tab pos="8054639" algn="l"/>
                <a:tab pos="8511839" algn="l"/>
                <a:tab pos="8969039" algn="l"/>
                <a:tab pos="9426239" algn="l"/>
                <a:tab pos="9883439" algn="l"/>
              </a:tabLst>
              <a:defRPr sz="1200"/>
            </a:pPr>
            <a:r>
              <a:rPr lang="en-GB" sz="1200" b="0" i="0" u="none" strike="noStrike" baseline="0">
                <a:ln>
                  <a:noFill/>
                </a:ln>
                <a:solidFill>
                  <a:srgbClr val="000000"/>
                </a:solidFill>
                <a:latin typeface="ARial" pitchFamily="34"/>
                <a:ea typeface="ＭＳ Ｐゴシック" pitchFamily="33"/>
                <a:cs typeface="ＭＳ Ｐゴシック" pitchFamily="33"/>
              </a:rPr>
              <a:t>(commissioning in May 2009)</a:t>
            </a:r>
          </a:p>
          <a:p>
            <a:pPr marL="739439" marR="0" lvl="0" indent="-282240" algn="l" rtl="0" hangingPunct="1">
              <a:lnSpc>
                <a:spcPct val="80000"/>
              </a:lnSpc>
              <a:spcBef>
                <a:spcPts val="349"/>
              </a:spcBef>
              <a:spcAft>
                <a:spcPts val="0"/>
              </a:spcAft>
              <a:buNone/>
              <a:tabLst>
                <a:tab pos="739439" algn="l"/>
                <a:tab pos="1196639" algn="l"/>
                <a:tab pos="1653839" algn="l"/>
                <a:tab pos="2111038" algn="l"/>
                <a:tab pos="2568239" algn="l"/>
                <a:tab pos="3025439" algn="l"/>
                <a:tab pos="3482638" algn="l"/>
                <a:tab pos="3939839" algn="l"/>
                <a:tab pos="4397039" algn="l"/>
                <a:tab pos="4854239" algn="l"/>
                <a:tab pos="5311439" algn="l"/>
                <a:tab pos="5768639" algn="l"/>
                <a:tab pos="6225838" algn="l"/>
                <a:tab pos="6683039" algn="l"/>
                <a:tab pos="7140238" algn="l"/>
                <a:tab pos="7597439" algn="l"/>
                <a:tab pos="8054639" algn="l"/>
                <a:tab pos="8511839" algn="l"/>
                <a:tab pos="8969039" algn="l"/>
                <a:tab pos="9426239" algn="l"/>
                <a:tab pos="9883439" algn="l"/>
              </a:tabLst>
              <a:defRPr sz="1200"/>
            </a:pPr>
            <a:r>
              <a:rPr lang="en-GB" sz="1200" b="0" i="0" u="none" strike="noStrike" baseline="0">
                <a:ln>
                  <a:noFill/>
                </a:ln>
                <a:solidFill>
                  <a:srgbClr val="000000"/>
                </a:solidFill>
                <a:latin typeface="ARial" pitchFamily="34"/>
                <a:ea typeface="ＭＳ Ｐゴシック" pitchFamily="33"/>
                <a:cs typeface="ＭＳ Ｐゴシック" pitchFamily="33"/>
              </a:rPr>
              <a:t>Drift and Quadrupole diagnostic chambers</a:t>
            </a:r>
          </a:p>
          <a:p>
            <a:pPr marL="1865160" marR="0" lvl="0" indent="-1865160" algn="l" rtl="0" hangingPunct="1">
              <a:lnSpc>
                <a:spcPct val="80000"/>
              </a:lnSpc>
              <a:spcBef>
                <a:spcPts val="400"/>
              </a:spcBef>
              <a:spcAft>
                <a:spcPts val="0"/>
              </a:spcAft>
              <a:buNone/>
              <a:tabLst>
                <a:tab pos="1865160" algn="l"/>
                <a:tab pos="2322360" algn="l"/>
                <a:tab pos="2779560" algn="l"/>
                <a:tab pos="3236759" algn="l"/>
                <a:tab pos="3693960" algn="l"/>
                <a:tab pos="4151160" algn="l"/>
                <a:tab pos="4608359" algn="l"/>
                <a:tab pos="5065560" algn="l"/>
                <a:tab pos="5522760" algn="l"/>
                <a:tab pos="5979960" algn="l"/>
                <a:tab pos="6437160" algn="l"/>
                <a:tab pos="6894360" algn="l"/>
                <a:tab pos="7351559" algn="l"/>
                <a:tab pos="7808760" algn="l"/>
                <a:tab pos="8265959" algn="l"/>
                <a:tab pos="8723160" algn="l"/>
                <a:tab pos="9180360" algn="l"/>
                <a:tab pos="9637560" algn="l"/>
                <a:tab pos="10094760" algn="l"/>
                <a:tab pos="10551960" algn="l"/>
                <a:tab pos="11009160" algn="l"/>
              </a:tabLst>
              <a:defRPr sz="1200"/>
            </a:pPr>
            <a:endParaRPr lang="en-GB" sz="1200" b="0" i="0" u="none" strike="noStrike" baseline="0">
              <a:ln>
                <a:noFill/>
              </a:ln>
              <a:solidFill>
                <a:srgbClr val="000000"/>
              </a:solidFill>
              <a:latin typeface="ARial" pitchFamily="34"/>
              <a:ea typeface="ＭＳ Ｐゴシック" pitchFamily="33"/>
              <a:cs typeface="ＭＳ Ｐゴシック" pitchFamily="33"/>
            </a:endParaRPr>
          </a:p>
        </p:txBody>
      </p:sp>
      <p:sp>
        <p:nvSpPr>
          <p:cNvPr id="5" name="Freeform 4"/>
          <p:cNvSpPr/>
          <p:nvPr/>
        </p:nvSpPr>
        <p:spPr>
          <a:xfrm>
            <a:off x="3200400" y="914400"/>
            <a:ext cx="4572000" cy="13715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1865160" marR="0" lvl="0" indent="-1865160" algn="l" rtl="0" hangingPunct="1">
              <a:lnSpc>
                <a:spcPct val="80000"/>
              </a:lnSpc>
              <a:spcBef>
                <a:spcPts val="400"/>
              </a:spcBef>
              <a:spcAft>
                <a:spcPts val="0"/>
              </a:spcAft>
              <a:buNone/>
              <a:tabLst>
                <a:tab pos="1865160" algn="l"/>
                <a:tab pos="2322360" algn="l"/>
                <a:tab pos="2779560" algn="l"/>
                <a:tab pos="3236759" algn="l"/>
                <a:tab pos="3693960" algn="l"/>
                <a:tab pos="4151160" algn="l"/>
                <a:tab pos="4608359" algn="l"/>
                <a:tab pos="5065560" algn="l"/>
                <a:tab pos="5522760" algn="l"/>
                <a:tab pos="5979960" algn="l"/>
                <a:tab pos="6437160" algn="l"/>
                <a:tab pos="6894360" algn="l"/>
                <a:tab pos="7351559" algn="l"/>
                <a:tab pos="7808760" algn="l"/>
                <a:tab pos="8265959" algn="l"/>
                <a:tab pos="8723160" algn="l"/>
                <a:tab pos="9180360" algn="l"/>
                <a:tab pos="9637560" algn="l"/>
                <a:tab pos="10094760" algn="l"/>
                <a:tab pos="10551960" algn="l"/>
                <a:tab pos="11009160" algn="l"/>
              </a:tabLst>
              <a:defRPr sz="1400"/>
            </a:pPr>
            <a:r>
              <a:rPr lang="en-GB" sz="1400" b="1" i="1" u="none" strike="noStrike" baseline="0">
                <a:ln>
                  <a:noFill/>
                </a:ln>
                <a:solidFill>
                  <a:srgbClr val="B31B1B"/>
                </a:solidFill>
                <a:latin typeface="ARial" pitchFamily="34"/>
                <a:ea typeface="ＭＳ Ｐゴシック" pitchFamily="34"/>
                <a:cs typeface="ＭＳ Ｐゴシック" pitchFamily="34"/>
              </a:rPr>
              <a:t>New electron cloud experimental regions in arcs</a:t>
            </a:r>
          </a:p>
          <a:p>
            <a:pPr marL="1865160" marR="0" lvl="0" indent="-1865160" algn="l" rtl="0" hangingPunct="1">
              <a:lnSpc>
                <a:spcPct val="80000"/>
              </a:lnSpc>
              <a:spcBef>
                <a:spcPts val="400"/>
              </a:spcBef>
              <a:spcAft>
                <a:spcPts val="0"/>
              </a:spcAft>
              <a:buNone/>
              <a:tabLst>
                <a:tab pos="1865160" algn="l"/>
                <a:tab pos="2322360" algn="l"/>
                <a:tab pos="2779560" algn="l"/>
                <a:tab pos="3236759" algn="l"/>
                <a:tab pos="3693960" algn="l"/>
                <a:tab pos="4151160" algn="l"/>
                <a:tab pos="4608359" algn="l"/>
                <a:tab pos="5065560" algn="l"/>
                <a:tab pos="5522760" algn="l"/>
                <a:tab pos="5979960" algn="l"/>
                <a:tab pos="6437160" algn="l"/>
                <a:tab pos="6894360" algn="l"/>
                <a:tab pos="7351559" algn="l"/>
                <a:tab pos="7808760" algn="l"/>
                <a:tab pos="8265959" algn="l"/>
                <a:tab pos="8723160" algn="l"/>
                <a:tab pos="9180360" algn="l"/>
                <a:tab pos="9637560" algn="l"/>
                <a:tab pos="10094760" algn="l"/>
                <a:tab pos="10551960" algn="l"/>
                <a:tab pos="11009160" algn="l"/>
              </a:tabLst>
              <a:defRPr sz="1400"/>
            </a:pPr>
            <a:r>
              <a:rPr lang="en-GB" sz="1400" b="1" i="1" u="none" strike="noStrike" baseline="0">
                <a:ln>
                  <a:noFill/>
                </a:ln>
                <a:solidFill>
                  <a:srgbClr val="B31B1B"/>
                </a:solidFill>
                <a:latin typeface="ARial" pitchFamily="34"/>
                <a:ea typeface="ＭＳ Ｐゴシック" pitchFamily="34"/>
                <a:cs typeface="ＭＳ Ｐゴシック" pitchFamily="34"/>
              </a:rPr>
              <a:t>(after 6 wigglers moved to L0 straight)</a:t>
            </a:r>
          </a:p>
          <a:p>
            <a:pPr marL="739439" marR="0" lvl="0" indent="-282240" algn="l" rtl="0" hangingPunct="1">
              <a:lnSpc>
                <a:spcPct val="80000"/>
              </a:lnSpc>
              <a:spcBef>
                <a:spcPts val="349"/>
              </a:spcBef>
              <a:spcAft>
                <a:spcPts val="0"/>
              </a:spcAft>
              <a:buNone/>
              <a:tabLst>
                <a:tab pos="739439" algn="l"/>
                <a:tab pos="1196639" algn="l"/>
                <a:tab pos="1653839" algn="l"/>
                <a:tab pos="2111038" algn="l"/>
                <a:tab pos="2568239" algn="l"/>
                <a:tab pos="3025439" algn="l"/>
                <a:tab pos="3482638" algn="l"/>
                <a:tab pos="3939839" algn="l"/>
                <a:tab pos="4397039" algn="l"/>
                <a:tab pos="4854239" algn="l"/>
                <a:tab pos="5311439" algn="l"/>
                <a:tab pos="5768639" algn="l"/>
                <a:tab pos="6225838" algn="l"/>
                <a:tab pos="6683039" algn="l"/>
                <a:tab pos="7140238" algn="l"/>
                <a:tab pos="7597439" algn="l"/>
                <a:tab pos="8054639" algn="l"/>
                <a:tab pos="8511839" algn="l"/>
                <a:tab pos="8969039" algn="l"/>
                <a:tab pos="9426239" algn="l"/>
                <a:tab pos="9883439" algn="l"/>
              </a:tabLst>
              <a:defRPr sz="1400"/>
            </a:pPr>
            <a:r>
              <a:rPr lang="en-GB" sz="1400" b="0" i="0" u="none" strike="noStrike" baseline="0">
                <a:ln>
                  <a:noFill/>
                </a:ln>
                <a:solidFill>
                  <a:srgbClr val="000000"/>
                </a:solidFill>
                <a:latin typeface="ARial" pitchFamily="34"/>
                <a:ea typeface="ＭＳ Ｐゴシック" pitchFamily="33"/>
                <a:cs typeface="ＭＳ Ｐゴシック" pitchFamily="33"/>
              </a:rPr>
              <a:t>Locations for collaborator experimental</a:t>
            </a:r>
          </a:p>
          <a:p>
            <a:pPr marL="739439" marR="0" lvl="0" indent="-282240" algn="l" rtl="0" hangingPunct="1">
              <a:lnSpc>
                <a:spcPct val="80000"/>
              </a:lnSpc>
              <a:spcBef>
                <a:spcPts val="349"/>
              </a:spcBef>
              <a:spcAft>
                <a:spcPts val="0"/>
              </a:spcAft>
              <a:buNone/>
              <a:tabLst>
                <a:tab pos="739439" algn="l"/>
                <a:tab pos="1196639" algn="l"/>
                <a:tab pos="1653839" algn="l"/>
                <a:tab pos="2111038" algn="l"/>
                <a:tab pos="2568239" algn="l"/>
                <a:tab pos="3025439" algn="l"/>
                <a:tab pos="3482638" algn="l"/>
                <a:tab pos="3939839" algn="l"/>
                <a:tab pos="4397039" algn="l"/>
                <a:tab pos="4854239" algn="l"/>
                <a:tab pos="5311439" algn="l"/>
                <a:tab pos="5768639" algn="l"/>
                <a:tab pos="6225838" algn="l"/>
                <a:tab pos="6683039" algn="l"/>
                <a:tab pos="7140238" algn="l"/>
                <a:tab pos="7597439" algn="l"/>
                <a:tab pos="8054639" algn="l"/>
                <a:tab pos="8511839" algn="l"/>
                <a:tab pos="8969039" algn="l"/>
                <a:tab pos="9426239" algn="l"/>
                <a:tab pos="9883439" algn="l"/>
              </a:tabLst>
              <a:defRPr sz="1400"/>
            </a:pPr>
            <a:r>
              <a:rPr lang="en-GB" sz="1400" b="0" i="0" u="none" strike="noStrike" baseline="0">
                <a:ln>
                  <a:noFill/>
                </a:ln>
                <a:solidFill>
                  <a:srgbClr val="000000"/>
                </a:solidFill>
                <a:latin typeface="ARial" pitchFamily="34"/>
                <a:ea typeface="ＭＳ Ｐゴシック" pitchFamily="33"/>
                <a:cs typeface="ＭＳ Ｐゴシック" pitchFamily="33"/>
              </a:rPr>
              <a:t>vacuum chambers</a:t>
            </a:r>
          </a:p>
        </p:txBody>
      </p:sp>
      <p:sp>
        <p:nvSpPr>
          <p:cNvPr id="6" name="Freeform 5"/>
          <p:cNvSpPr/>
          <p:nvPr/>
        </p:nvSpPr>
        <p:spPr>
          <a:xfrm>
            <a:off x="7052760" y="3657600"/>
            <a:ext cx="2000519" cy="2711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84D1"/>
          </a:solidFill>
          <a:ln>
            <a:noFill/>
            <a:prstDash val="solid"/>
          </a:ln>
        </p:spPr>
        <p:txBody>
          <a:bodyPr vert="horz" wrap="square" lIns="182880" tIns="182880" rIns="182880" bIns="182880" anchor="t" anchorCtr="0" compatLnSpc="1"/>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0">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400"/>
            </a:pPr>
            <a:r>
              <a:rPr lang="en-GB" sz="1400" b="1" i="0" u="none" strike="noStrike" baseline="0">
                <a:ln>
                  <a:noFill/>
                </a:ln>
                <a:solidFill>
                  <a:srgbClr val="FFFFFF"/>
                </a:solidFill>
                <a:latin typeface="Arial" pitchFamily="34"/>
                <a:ea typeface="ＭＳ Ｐゴシック" pitchFamily="34"/>
                <a:cs typeface="ＭＳ Ｐゴシック" pitchFamily="34"/>
              </a:rPr>
              <a:t>Custom vacuum chambers with shielded pickup detectors</a:t>
            </a:r>
          </a:p>
          <a:p>
            <a:pPr marL="0" marR="0" lvl="0" indent="0" algn="ctr" rtl="0" hangingPunct="0">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400"/>
            </a:pPr>
            <a:endParaRPr lang="en-GB" sz="1400" b="1" i="0" u="none" strike="noStrike" baseline="0">
              <a:ln>
                <a:noFill/>
              </a:ln>
              <a:solidFill>
                <a:srgbClr val="FFFFFF"/>
              </a:solidFill>
              <a:latin typeface="Arial" pitchFamily="34"/>
              <a:ea typeface="ＭＳ Ｐゴシック" pitchFamily="34"/>
              <a:cs typeface="ＭＳ Ｐゴシック" pitchFamily="34"/>
            </a:endParaRPr>
          </a:p>
          <a:p>
            <a:pPr marL="0" marR="0" lvl="0" indent="0" algn="ctr" rtl="0" hangingPunct="0">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400"/>
            </a:pPr>
            <a:r>
              <a:rPr lang="en-GB" sz="1400" b="1" i="0" u="none" strike="noStrike" baseline="0">
                <a:ln>
                  <a:noFill/>
                </a:ln>
                <a:solidFill>
                  <a:srgbClr val="FFFFFF"/>
                </a:solidFill>
                <a:latin typeface="Arial" pitchFamily="34"/>
                <a:ea typeface="ＭＳ Ｐゴシック" pitchFamily="34"/>
                <a:cs typeface="ＭＳ Ｐゴシック" pitchFamily="34"/>
              </a:rPr>
              <a:t>Uncoated aluminum, and TiN, amorphous carbon, diamond-like carbon coatings</a:t>
            </a:r>
          </a:p>
          <a:p>
            <a:pPr marL="0" marR="0" lvl="0" indent="0" algn="ctr" rtl="0" hangingPunct="0">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400"/>
            </a:pPr>
            <a:endParaRPr lang="en-GB" sz="1400" b="1" i="0" u="none" strike="noStrike" baseline="0">
              <a:ln>
                <a:noFill/>
              </a:ln>
              <a:solidFill>
                <a:srgbClr val="FFFFFF"/>
              </a:solidFill>
              <a:latin typeface="Arial" pitchFamily="34"/>
              <a:ea typeface="ＭＳ Ｐゴシック" pitchFamily="34"/>
              <a:cs typeface="ＭＳ Ｐゴシック" pitchFamily="34"/>
            </a:endParaRPr>
          </a:p>
        </p:txBody>
      </p:sp>
      <p:grpSp>
        <p:nvGrpSpPr>
          <p:cNvPr id="7" name="Group 6"/>
          <p:cNvGrpSpPr/>
          <p:nvPr/>
        </p:nvGrpSpPr>
        <p:grpSpPr>
          <a:xfrm>
            <a:off x="4480560" y="1828800"/>
            <a:ext cx="2834640" cy="1828800"/>
            <a:chOff x="4480560" y="1828800"/>
            <a:chExt cx="2834640" cy="1828800"/>
          </a:xfrm>
        </p:grpSpPr>
        <p:pic>
          <p:nvPicPr>
            <p:cNvPr id="8" name=""/>
            <p:cNvPicPr>
              <a:picLocks noChangeAspect="1"/>
            </p:cNvPicPr>
            <p:nvPr/>
          </p:nvPicPr>
          <p:blipFill>
            <a:blip r:embed="rId4" cstate="print">
              <a:alphaModFix/>
              <a:lum/>
            </a:blip>
            <a:srcRect/>
            <a:stretch>
              <a:fillRect/>
            </a:stretch>
          </p:blipFill>
          <p:spPr>
            <a:xfrm>
              <a:off x="4559400" y="1864800"/>
              <a:ext cx="2743199" cy="1772280"/>
            </a:xfrm>
            <a:prstGeom prst="rect">
              <a:avLst/>
            </a:prstGeom>
            <a:noFill/>
            <a:ln>
              <a:noFill/>
            </a:ln>
          </p:spPr>
        </p:pic>
        <p:grpSp>
          <p:nvGrpSpPr>
            <p:cNvPr id="9" name="Group 8"/>
            <p:cNvGrpSpPr/>
            <p:nvPr/>
          </p:nvGrpSpPr>
          <p:grpSpPr>
            <a:xfrm>
              <a:off x="4480560" y="1828800"/>
              <a:ext cx="2834640" cy="1828800"/>
              <a:chOff x="4480560" y="1828800"/>
              <a:chExt cx="2834640" cy="1828800"/>
            </a:xfrm>
          </p:grpSpPr>
          <p:sp>
            <p:nvSpPr>
              <p:cNvPr id="10" name="Freeform 9"/>
              <p:cNvSpPr/>
              <p:nvPr/>
            </p:nvSpPr>
            <p:spPr>
              <a:xfrm flipH="1">
                <a:off x="5026320" y="2304360"/>
                <a:ext cx="2288880" cy="1353240"/>
              </a:xfrm>
              <a:custGeom>
                <a:avLst/>
                <a:gdLst>
                  <a:gd name="f0" fmla="val 10800000"/>
                  <a:gd name="f1" fmla="val 5400000"/>
                  <a:gd name="f2" fmla="val 180"/>
                  <a:gd name="f3" fmla="val w"/>
                  <a:gd name="f4" fmla="val h"/>
                  <a:gd name="f5" fmla="val 0"/>
                  <a:gd name="f6" fmla="val 21600"/>
                  <a:gd name="f7" fmla="+- 0 0 0"/>
                  <a:gd name="f8" fmla="*/ f3 1 21600"/>
                  <a:gd name="f9" fmla="*/ f4 1 21600"/>
                  <a:gd name="f10" fmla="*/ f7 f0 1"/>
                  <a:gd name="f11" fmla="*/ 1900 f8 1"/>
                  <a:gd name="f12" fmla="*/ 12700 f8 1"/>
                  <a:gd name="f13" fmla="*/ 19700 f9 1"/>
                  <a:gd name="f14" fmla="*/ 12700 f9 1"/>
                  <a:gd name="f15" fmla="*/ 10800 f8 1"/>
                  <a:gd name="f16" fmla="*/ 0 f9 1"/>
                  <a:gd name="f17" fmla="*/ f10 1 f2"/>
                  <a:gd name="f18" fmla="*/ 5400 f8 1"/>
                  <a:gd name="f19" fmla="*/ 10800 f9 1"/>
                  <a:gd name="f20" fmla="*/ 0 f8 1"/>
                  <a:gd name="f21" fmla="*/ 21600 f9 1"/>
                  <a:gd name="f22" fmla="*/ 21600 f8 1"/>
                  <a:gd name="f23" fmla="*/ 16200 f8 1"/>
                  <a:gd name="f24" fmla="+- f17 0 f1"/>
                </a:gdLst>
                <a:ahLst/>
                <a:cxnLst>
                  <a:cxn ang="3cd4">
                    <a:pos x="hc" y="t"/>
                  </a:cxn>
                  <a:cxn ang="0">
                    <a:pos x="r" y="vc"/>
                  </a:cxn>
                  <a:cxn ang="cd4">
                    <a:pos x="hc" y="b"/>
                  </a:cxn>
                  <a:cxn ang="cd2">
                    <a:pos x="l" y="vc"/>
                  </a:cxn>
                  <a:cxn ang="f24">
                    <a:pos x="f15" y="f16"/>
                  </a:cxn>
                  <a:cxn ang="f24">
                    <a:pos x="f18" y="f19"/>
                  </a:cxn>
                  <a:cxn ang="f24">
                    <a:pos x="f20" y="f21"/>
                  </a:cxn>
                  <a:cxn ang="f24">
                    <a:pos x="f15" y="f21"/>
                  </a:cxn>
                  <a:cxn ang="f24">
                    <a:pos x="f22" y="f21"/>
                  </a:cxn>
                  <a:cxn ang="f24">
                    <a:pos x="f23" y="f19"/>
                  </a:cxn>
                </a:cxnLst>
                <a:rect l="f11" t="f14" r="f12" b="f13"/>
                <a:pathLst>
                  <a:path w="21600" h="21600">
                    <a:moveTo>
                      <a:pt x="f5" y="f5"/>
                    </a:moveTo>
                    <a:lnTo>
                      <a:pt x="f6" y="f6"/>
                    </a:lnTo>
                    <a:lnTo>
                      <a:pt x="f5" y="f6"/>
                    </a:lnTo>
                    <a:lnTo>
                      <a:pt x="f5" y="f5"/>
                    </a:lnTo>
                    <a:close/>
                  </a:path>
                </a:pathLst>
              </a:custGeom>
              <a:solidFill>
                <a:srgbClr val="FFFFFF"/>
              </a:solidFill>
              <a:ln>
                <a:noFill/>
                <a:prstDash val="solid"/>
              </a:ln>
            </p:spPr>
            <p:txBody>
              <a:bodyPr vert="horz" lIns="90000" tIns="45000" rIns="90000" bIns="45000" anchor="ctr" anchorCtr="0" compatLnSpc="1"/>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2400" b="0" i="0" u="none" strike="noStrike" baseline="0">
                  <a:ln>
                    <a:noFill/>
                  </a:ln>
                  <a:solidFill>
                    <a:srgbClr val="000000"/>
                  </a:solidFill>
                  <a:latin typeface="Arial" pitchFamily="34"/>
                  <a:ea typeface="ＭＳ Ｐゴシック" pitchFamily="34"/>
                  <a:cs typeface="ＭＳ Ｐゴシック" pitchFamily="34"/>
                </a:endParaRPr>
              </a:p>
            </p:txBody>
          </p:sp>
          <p:sp>
            <p:nvSpPr>
              <p:cNvPr id="11" name="Freeform 10"/>
              <p:cNvSpPr/>
              <p:nvPr/>
            </p:nvSpPr>
            <p:spPr>
              <a:xfrm>
                <a:off x="4480560" y="1828800"/>
                <a:ext cx="457559" cy="1188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lIns="90000" tIns="45000" rIns="90000" bIns="45000" anchor="ctr" anchorCtr="0" compatLnSpc="1"/>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2400" b="0" i="0" u="none" strike="noStrike" baseline="0">
                  <a:ln>
                    <a:noFill/>
                  </a:ln>
                  <a:solidFill>
                    <a:srgbClr val="000000"/>
                  </a:solidFill>
                  <a:latin typeface="Arial" pitchFamily="34"/>
                  <a:ea typeface="ＭＳ Ｐゴシック" pitchFamily="34"/>
                  <a:cs typeface="ＭＳ Ｐゴシック" pitchFamily="34"/>
                </a:endParaRPr>
              </a:p>
            </p:txBody>
          </p:sp>
          <p:sp>
            <p:nvSpPr>
              <p:cNvPr id="12" name="Freeform 11"/>
              <p:cNvSpPr/>
              <p:nvPr/>
            </p:nvSpPr>
            <p:spPr>
              <a:xfrm>
                <a:off x="4572360" y="3621240"/>
                <a:ext cx="549360" cy="36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lIns="90000" tIns="45000" rIns="90000" bIns="45000" anchor="ctr" anchorCtr="0" compatLnSpc="1"/>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2400" b="0" i="0" u="none" strike="noStrike" baseline="0">
                  <a:ln>
                    <a:noFill/>
                  </a:ln>
                  <a:solidFill>
                    <a:srgbClr val="000000"/>
                  </a:solidFill>
                  <a:latin typeface="Arial" pitchFamily="34"/>
                  <a:ea typeface="ＭＳ Ｐゴシック" pitchFamily="34"/>
                  <a:cs typeface="ＭＳ Ｐゴシック" pitchFamily="34"/>
                </a:endParaRPr>
              </a:p>
            </p:txBody>
          </p:sp>
          <p:sp>
            <p:nvSpPr>
              <p:cNvPr id="13" name="Freeform 12"/>
              <p:cNvSpPr/>
              <p:nvPr/>
            </p:nvSpPr>
            <p:spPr>
              <a:xfrm>
                <a:off x="5090759" y="1828800"/>
                <a:ext cx="76320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lIns="90000" tIns="45000" rIns="90000" bIns="45000" anchor="ctr" anchorCtr="0" compatLnSpc="1"/>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2400" b="0" i="0" u="none" strike="noStrike" baseline="0">
                  <a:ln>
                    <a:noFill/>
                  </a:ln>
                  <a:solidFill>
                    <a:srgbClr val="000000"/>
                  </a:solidFill>
                  <a:latin typeface="Arial" pitchFamily="34"/>
                  <a:ea typeface="ＭＳ Ｐゴシック" pitchFamily="34"/>
                  <a:cs typeface="ＭＳ Ｐゴシック" pitchFamily="34"/>
                </a:endParaRPr>
              </a:p>
            </p:txBody>
          </p:sp>
        </p:grpSp>
      </p:grpSp>
      <p:pic>
        <p:nvPicPr>
          <p:cNvPr id="14" name=""/>
          <p:cNvPicPr>
            <a:picLocks noChangeAspect="1"/>
          </p:cNvPicPr>
          <p:nvPr/>
        </p:nvPicPr>
        <p:blipFill>
          <a:blip r:embed="rId5" cstate="print">
            <a:alphaModFix/>
            <a:lum/>
          </a:blip>
          <a:srcRect/>
          <a:stretch>
            <a:fillRect/>
          </a:stretch>
        </p:blipFill>
        <p:spPr>
          <a:xfrm>
            <a:off x="5627520" y="5124600"/>
            <a:ext cx="1371599" cy="1060560"/>
          </a:xfrm>
          <a:prstGeom prst="rect">
            <a:avLst/>
          </a:prstGeom>
          <a:noFill/>
          <a:ln>
            <a:noFill/>
          </a:ln>
        </p:spPr>
      </p:pic>
      <p:pic>
        <p:nvPicPr>
          <p:cNvPr id="15" name=""/>
          <p:cNvPicPr>
            <a:picLocks noChangeAspect="1"/>
          </p:cNvPicPr>
          <p:nvPr/>
        </p:nvPicPr>
        <p:blipFill>
          <a:blip r:embed="rId6" cstate="print">
            <a:alphaModFix/>
            <a:lum/>
          </a:blip>
          <a:srcRect/>
          <a:stretch>
            <a:fillRect/>
          </a:stretch>
        </p:blipFill>
        <p:spPr>
          <a:xfrm rot="8404200">
            <a:off x="5918320" y="3852037"/>
            <a:ext cx="962999" cy="983880"/>
          </a:xfrm>
          <a:prstGeom prst="rect">
            <a:avLst/>
          </a:prstGeom>
          <a:noFill/>
          <a:ln>
            <a:noFill/>
          </a:ln>
        </p:spPr>
      </p:pic>
      <p:sp>
        <p:nvSpPr>
          <p:cNvPr id="16" name="Freeform 15"/>
          <p:cNvSpPr/>
          <p:nvPr/>
        </p:nvSpPr>
        <p:spPr>
          <a:xfrm>
            <a:off x="100440" y="5943600"/>
            <a:ext cx="5203080" cy="224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84D1"/>
          </a:solidFill>
          <a:ln>
            <a:noFill/>
            <a:prstDash val="solid"/>
          </a:ln>
        </p:spPr>
        <p:txBody>
          <a:bodyPr vert="horz" wrap="square" lIns="0" tIns="0" rIns="0" bIns="0" anchor="t" anchorCtr="0" compatLnSpc="1"/>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0">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400"/>
            </a:pPr>
            <a:r>
              <a:rPr lang="en-GB" sz="1400" b="1" i="0" u="none" strike="noStrike" baseline="0">
                <a:ln>
                  <a:noFill/>
                </a:ln>
                <a:solidFill>
                  <a:srgbClr val="FFFFFF"/>
                </a:solidFill>
                <a:latin typeface="Arial" pitchFamily="34"/>
                <a:ea typeface="ＭＳ Ｐゴシック" pitchFamily="34"/>
                <a:cs typeface="ＭＳ Ｐゴシック" pitchFamily="34"/>
              </a:rPr>
              <a:t>30 RFAs in drift regions, dipoles, quadrupoles, and wigglers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Content Placeholder 1"/>
          <p:cNvSpPr txBox="1">
            <a:spLocks noGrp="1"/>
          </p:cNvSpPr>
          <p:nvPr>
            <p:ph type="body" idx="4294967295"/>
          </p:nvPr>
        </p:nvSpPr>
        <p:spPr>
          <a:xfrm>
            <a:off x="360" y="777600"/>
            <a:ext cx="5181120" cy="6079679"/>
          </a:xfrm>
        </p:spPr>
        <p:txBody>
          <a:bodyPr wrap="square" tIns="45000" bIns="45000"/>
          <a:lstStyle>
            <a:defPPr marL="342720" marR="0" lvl="0" indent="-342720" algn="l" rtl="0" hangingPunct="1">
              <a:spcBef>
                <a:spcPts val="799"/>
              </a:spcBef>
              <a:spcAft>
                <a:spcPts val="0"/>
              </a:spcAft>
              <a:buClr>
                <a:srgbClr val="000000"/>
              </a:buClr>
              <a:buSzPct val="100000"/>
              <a:buFont typeface="Times New Roman" pitchFamily="18"/>
              <a:buNone/>
              <a:tabLst>
                <a:tab pos="342720" algn="l"/>
                <a:tab pos="456840" algn="l"/>
                <a:tab pos="914040" algn="l"/>
                <a:tab pos="1371239" algn="l"/>
                <a:tab pos="1828439" algn="l"/>
                <a:tab pos="2285639" algn="l"/>
                <a:tab pos="2742839" algn="l"/>
                <a:tab pos="3200040" algn="l"/>
                <a:tab pos="3657239" algn="l"/>
                <a:tab pos="4114440" algn="l"/>
                <a:tab pos="4571639" algn="l"/>
                <a:tab pos="5028840" algn="l"/>
                <a:tab pos="5486040" algn="l"/>
                <a:tab pos="5943240" algn="l"/>
                <a:tab pos="6400440" algn="l"/>
                <a:tab pos="6857640" algn="l"/>
                <a:tab pos="7314840" algn="l"/>
                <a:tab pos="7772040" algn="l"/>
                <a:tab pos="8229240" algn="l"/>
                <a:tab pos="8686440" algn="l"/>
                <a:tab pos="9143640" algn="l"/>
              </a:tabLst>
              <a:defRPr lang="en-US" sz="3200" b="0" i="0" u="none" strike="noStrike" baseline="0">
                <a:ln>
                  <a:noFill/>
                </a:ln>
                <a:solidFill>
                  <a:srgbClr val="000000"/>
                </a:solidFill>
                <a:latin typeface="Arial" pitchFamily="34"/>
                <a:ea typeface="ＭＳ Ｐゴシック" pitchFamily="34"/>
                <a:cs typeface="ＭＳ Ｐゴシック" pitchFamily="34"/>
              </a:defRPr>
            </a:defPPr>
            <a:lvl1pPr marL="342720" marR="0" lvl="0" indent="-342720" algn="l" rtl="0" hangingPunct="1">
              <a:spcBef>
                <a:spcPts val="799"/>
              </a:spcBef>
              <a:spcAft>
                <a:spcPts val="0"/>
              </a:spcAft>
              <a:buClr>
                <a:srgbClr val="000000"/>
              </a:buClr>
              <a:buSzPct val="100000"/>
              <a:buFont typeface="Times New Roman" pitchFamily="18"/>
              <a:buChar char="•"/>
              <a:tabLst>
                <a:tab pos="342720" algn="l"/>
                <a:tab pos="456840" algn="l"/>
                <a:tab pos="914040" algn="l"/>
                <a:tab pos="1371239" algn="l"/>
                <a:tab pos="1828439" algn="l"/>
                <a:tab pos="2285639" algn="l"/>
                <a:tab pos="2742839" algn="l"/>
                <a:tab pos="3200040" algn="l"/>
                <a:tab pos="3657239" algn="l"/>
                <a:tab pos="4114440" algn="l"/>
                <a:tab pos="4571639" algn="l"/>
                <a:tab pos="5028840" algn="l"/>
                <a:tab pos="5486040" algn="l"/>
                <a:tab pos="5943240" algn="l"/>
                <a:tab pos="6400440" algn="l"/>
                <a:tab pos="6857640" algn="l"/>
                <a:tab pos="7314840" algn="l"/>
                <a:tab pos="7772040" algn="l"/>
                <a:tab pos="8229240" algn="l"/>
                <a:tab pos="8686440" algn="l"/>
                <a:tab pos="9143640" algn="l"/>
              </a:tabLst>
              <a:defRPr lang="en-US" sz="3200" b="0" i="0" u="none" strike="noStrike" baseline="0">
                <a:ln>
                  <a:noFill/>
                </a:ln>
                <a:solidFill>
                  <a:srgbClr val="000000"/>
                </a:solidFill>
                <a:latin typeface="Arial" pitchFamily="34"/>
                <a:ea typeface="ＭＳ Ｐゴシック" pitchFamily="34"/>
                <a:cs typeface="ＭＳ Ｐゴシック" pitchFamily="34"/>
              </a:defRPr>
            </a:lvl1pPr>
            <a:lvl2pPr marL="742680" marR="0" lvl="1" indent="-285480" algn="l" rtl="0" hangingPunct="1">
              <a:spcBef>
                <a:spcPts val="697"/>
              </a:spcBef>
              <a:spcAft>
                <a:spcPts val="0"/>
              </a:spcAft>
              <a:buClr>
                <a:srgbClr val="000000"/>
              </a:buClr>
              <a:buSzPct val="100000"/>
              <a:buFont typeface="Times New Roman" pitchFamily="18"/>
              <a:buChar char="–"/>
              <a:tabLst>
                <a:tab pos="742680" algn="l"/>
                <a:tab pos="914040" algn="l"/>
                <a:tab pos="1371240" algn="l"/>
                <a:tab pos="1828439" algn="l"/>
                <a:tab pos="2285640" algn="l"/>
                <a:tab pos="2742840" algn="l"/>
                <a:tab pos="3200040" algn="l"/>
                <a:tab pos="3657240" algn="l"/>
                <a:tab pos="4114440" algn="l"/>
                <a:tab pos="4571639" algn="l"/>
                <a:tab pos="5028840" algn="l"/>
                <a:tab pos="5486040" algn="l"/>
                <a:tab pos="5943240" algn="l"/>
                <a:tab pos="6400440" algn="l"/>
                <a:tab pos="6857639" algn="l"/>
                <a:tab pos="7314840" algn="l"/>
                <a:tab pos="7772040" algn="l"/>
                <a:tab pos="8229240" algn="l"/>
                <a:tab pos="8686440" algn="l"/>
                <a:tab pos="9143640" algn="l"/>
                <a:tab pos="9600840" algn="l"/>
              </a:tabLst>
              <a:defRPr lang="en-US" sz="2800" b="0" i="0" u="none" strike="noStrike" baseline="0">
                <a:ln>
                  <a:noFill/>
                </a:ln>
                <a:solidFill>
                  <a:srgbClr val="000000"/>
                </a:solidFill>
                <a:latin typeface="Arial" pitchFamily="34"/>
                <a:ea typeface="ＭＳ Ｐゴシック" pitchFamily="34"/>
                <a:cs typeface="ＭＳ Ｐゴシック" pitchFamily="34"/>
              </a:defRPr>
            </a:lvl2pPr>
            <a:lvl3pPr marL="1143000" marR="0" lvl="2" indent="-228600" algn="l" rtl="0" hangingPunct="1">
              <a:spcBef>
                <a:spcPts val="598"/>
              </a:spcBef>
              <a:spcAft>
                <a:spcPts val="0"/>
              </a:spcAft>
              <a:buClr>
                <a:srgbClr val="000000"/>
              </a:buClr>
              <a:buSzPct val="100000"/>
              <a:buFont typeface="Times New Roman" pitchFamily="18"/>
              <a:buChar char="•"/>
              <a:tabLst>
                <a:tab pos="1143000" algn="l"/>
                <a:tab pos="1371600" algn="l"/>
                <a:tab pos="1828799"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799" algn="l"/>
                <a:tab pos="9143999" algn="l"/>
                <a:tab pos="9601200" algn="l"/>
                <a:tab pos="10058399" algn="l"/>
              </a:tabLst>
              <a:defRPr lang="en-US" sz="2400" b="0" i="0" u="none" strike="noStrike" baseline="0">
                <a:ln>
                  <a:noFill/>
                </a:ln>
                <a:solidFill>
                  <a:srgbClr val="000000"/>
                </a:solidFill>
                <a:latin typeface="Arial" pitchFamily="34"/>
                <a:ea typeface="ＭＳ Ｐゴシック" pitchFamily="34"/>
                <a:cs typeface="ＭＳ Ｐゴシック" pitchFamily="34"/>
              </a:defRPr>
            </a:lvl3pPr>
            <a:lvl4pPr marL="1600199" marR="0" lvl="3" indent="-228600" algn="l" rtl="0" hangingPunct="1">
              <a:spcBef>
                <a:spcPts val="499"/>
              </a:spcBef>
              <a:spcAft>
                <a:spcPts val="0"/>
              </a:spcAft>
              <a:buClr>
                <a:srgbClr val="000000"/>
              </a:buClr>
              <a:buSzPct val="100000"/>
              <a:buFont typeface="Times New Roman" pitchFamily="18"/>
              <a:buChar char="–"/>
              <a:tabLst>
                <a:tab pos="1600200" algn="l"/>
                <a:tab pos="1828800" algn="l"/>
                <a:tab pos="2285999"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3999" algn="l"/>
                <a:tab pos="9601199" algn="l"/>
                <a:tab pos="10058400" algn="l"/>
                <a:tab pos="10515599" algn="l"/>
              </a:tabLst>
              <a:defRPr lang="en-US" sz="2000" b="0" i="0" u="none" strike="noStrike" baseline="0">
                <a:ln>
                  <a:noFill/>
                </a:ln>
                <a:solidFill>
                  <a:srgbClr val="000000"/>
                </a:solidFill>
                <a:latin typeface="Arial" pitchFamily="34"/>
                <a:ea typeface="ＭＳ Ｐゴシック" pitchFamily="34"/>
                <a:cs typeface="ＭＳ Ｐゴシック" pitchFamily="34"/>
              </a:defRPr>
            </a:lvl4pPr>
            <a:lvl5pPr marL="2057400" marR="0" lvl="4" indent="-228600" algn="l" rtl="0" hangingPunct="1">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baseline="0">
                <a:ln>
                  <a:noFill/>
                </a:ln>
                <a:solidFill>
                  <a:srgbClr val="000000"/>
                </a:solidFill>
                <a:latin typeface="Arial" pitchFamily="34"/>
                <a:ea typeface="ＭＳ Ｐゴシック" pitchFamily="34"/>
                <a:cs typeface="ＭＳ Ｐゴシック" pitchFamily="34"/>
              </a:defRPr>
            </a:lvl5pPr>
            <a:lvl6pPr marL="2057400" marR="0" lvl="5" indent="-228600" algn="l" rtl="0" hangingPunct="1">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baseline="0">
                <a:ln>
                  <a:noFill/>
                </a:ln>
                <a:solidFill>
                  <a:srgbClr val="000000"/>
                </a:solidFill>
                <a:latin typeface="Arial" pitchFamily="34"/>
                <a:ea typeface="ＭＳ Ｐゴシック" pitchFamily="34"/>
                <a:cs typeface="ＭＳ Ｐゴシック" pitchFamily="34"/>
              </a:defRPr>
            </a:lvl6pPr>
            <a:lvl7pPr marL="2057400" marR="0" lvl="6" indent="-228600" algn="l" rtl="0" hangingPunct="1">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baseline="0">
                <a:ln>
                  <a:noFill/>
                </a:ln>
                <a:solidFill>
                  <a:srgbClr val="000000"/>
                </a:solidFill>
                <a:latin typeface="Arial" pitchFamily="34"/>
                <a:ea typeface="ＭＳ Ｐゴシック" pitchFamily="34"/>
                <a:cs typeface="ＭＳ Ｐゴシック" pitchFamily="34"/>
              </a:defRPr>
            </a:lvl7pPr>
            <a:lvl8pPr marL="2057400" marR="0" lvl="7" indent="-228600" algn="l" rtl="0" hangingPunct="1">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baseline="0">
                <a:ln>
                  <a:noFill/>
                </a:ln>
                <a:solidFill>
                  <a:srgbClr val="000000"/>
                </a:solidFill>
                <a:latin typeface="Arial" pitchFamily="34"/>
                <a:ea typeface="ＭＳ Ｐゴシック" pitchFamily="34"/>
                <a:cs typeface="ＭＳ Ｐゴシック" pitchFamily="34"/>
              </a:defRPr>
            </a:lvl8pPr>
            <a:lvl9pPr marL="2057400" marR="0" lvl="8" indent="-228600" algn="l" rtl="0" hangingPunct="1">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baseline="0">
                <a:ln>
                  <a:noFill/>
                </a:ln>
                <a:solidFill>
                  <a:srgbClr val="000000"/>
                </a:solidFill>
                <a:latin typeface="Arial" pitchFamily="34"/>
                <a:ea typeface="ＭＳ Ｐゴシック" pitchFamily="34"/>
                <a:cs typeface="ＭＳ Ｐゴシック" pitchFamily="34"/>
              </a:defRPr>
            </a:lvl9pPr>
          </a:lstStyle>
          <a:p>
            <a:pPr marL="0" lvl="0" indent="0">
              <a:spcBef>
                <a:spcPts val="638"/>
              </a:spcBef>
              <a:buSzPct val="45000"/>
              <a:buFont typeface="StarSymbol"/>
            </a:pPr>
            <a:r>
              <a:rPr lang="en-US" sz="2200">
                <a:solidFill>
                  <a:srgbClr val="B31B1B"/>
                </a:solidFill>
                <a:latin typeface="Arial"/>
              </a:rPr>
              <a:t>Goals</a:t>
            </a:r>
            <a:r>
              <a:rPr lang="en-US" sz="1800">
                <a:solidFill>
                  <a:srgbClr val="B31B1B"/>
                </a:solidFill>
                <a:latin typeface="Arial"/>
              </a:rPr>
              <a:t>:</a:t>
            </a:r>
          </a:p>
          <a:p>
            <a:pPr marL="343080" lvl="0" indent="0">
              <a:buNone/>
            </a:pPr>
            <a:r>
              <a:rPr lang="en-US" sz="1800">
                <a:latin typeface="Arial"/>
                <a:cs typeface="Arial"/>
              </a:rPr>
              <a:t>Evaluate surfaces under a wide range of conditions to evaluate in situ surface parameters using the RFA data</a:t>
            </a:r>
          </a:p>
          <a:p>
            <a:pPr marL="0" lvl="1" indent="0">
              <a:spcBef>
                <a:spcPts val="558"/>
              </a:spcBef>
              <a:buSzPct val="45000"/>
              <a:buFont typeface="Arial" pitchFamily="32"/>
              <a:buChar char="•"/>
            </a:pPr>
            <a:r>
              <a:rPr lang="en-US" sz="1800">
                <a:latin typeface="Arial"/>
                <a:cs typeface="Arial"/>
              </a:rPr>
              <a:t>Use</a:t>
            </a:r>
            <a:r>
              <a:rPr lang="en-US" sz="1800">
                <a:solidFill>
                  <a:srgbClr val="000090"/>
                </a:solidFill>
                <a:latin typeface="Arial"/>
                <a:cs typeface="Arial"/>
              </a:rPr>
              <a:t> photon distributions from 3d photon transport simulations</a:t>
            </a:r>
          </a:p>
          <a:p>
            <a:pPr marL="0" lvl="1" indent="0">
              <a:spcBef>
                <a:spcPts val="558"/>
              </a:spcBef>
              <a:buSzPct val="45000"/>
              <a:buFont typeface="Arial" pitchFamily="32"/>
            </a:pPr>
            <a:r>
              <a:rPr lang="en-US" sz="1800">
                <a:latin typeface="Arial"/>
                <a:cs typeface="Arial"/>
              </a:rPr>
              <a:t>Vary:  </a:t>
            </a:r>
            <a:r>
              <a:rPr lang="en-US" sz="1800">
                <a:solidFill>
                  <a:srgbClr val="000090"/>
                </a:solidFill>
                <a:latin typeface="Arial"/>
                <a:cs typeface="Arial"/>
              </a:rPr>
              <a:t>Bunch charge &amp; spacing, species, beam energy, RFA retarding voltage</a:t>
            </a:r>
          </a:p>
          <a:p>
            <a:pPr marL="0" lvl="1" indent="0">
              <a:spcBef>
                <a:spcPts val="558"/>
              </a:spcBef>
              <a:buSzPct val="45000"/>
              <a:buFont typeface="Arial" pitchFamily="32"/>
            </a:pPr>
            <a:r>
              <a:rPr lang="en-US" sz="1800">
                <a:latin typeface="Arial"/>
                <a:cs typeface="Arial"/>
              </a:rPr>
              <a:t>Fit for: </a:t>
            </a:r>
            <a:br>
              <a:rPr lang="en-US" sz="1800">
                <a:latin typeface="Arial"/>
                <a:cs typeface="Arial"/>
              </a:rPr>
            </a:br>
            <a:r>
              <a:rPr lang="en-US" sz="1800">
                <a:solidFill>
                  <a:srgbClr val="000090"/>
                </a:solidFill>
                <a:latin typeface="Arial"/>
                <a:cs typeface="Arial"/>
              </a:rPr>
              <a:t>Peak value of the true SEY</a:t>
            </a:r>
            <a:br>
              <a:rPr lang="en-US" sz="1800">
                <a:solidFill>
                  <a:srgbClr val="000090"/>
                </a:solidFill>
                <a:latin typeface="Arial"/>
                <a:cs typeface="Arial"/>
              </a:rPr>
            </a:br>
            <a:r>
              <a:rPr lang="en-US" sz="1800">
                <a:solidFill>
                  <a:srgbClr val="000090"/>
                </a:solidFill>
                <a:latin typeface="Arial"/>
                <a:cs typeface="Arial"/>
              </a:rPr>
              <a:t>Energy of the SEY peak</a:t>
            </a:r>
            <a:br>
              <a:rPr lang="en-US" sz="1800">
                <a:solidFill>
                  <a:srgbClr val="000090"/>
                </a:solidFill>
                <a:latin typeface="Arial"/>
                <a:cs typeface="Arial"/>
              </a:rPr>
            </a:br>
            <a:r>
              <a:rPr lang="en-US" sz="1800">
                <a:solidFill>
                  <a:srgbClr val="000090"/>
                </a:solidFill>
                <a:latin typeface="Arial"/>
                <a:cs typeface="Arial"/>
              </a:rPr>
              <a:t>Elastic scattering fraction, </a:t>
            </a:r>
            <a:r>
              <a:rPr lang="en-US" sz="1800">
                <a:solidFill>
                  <a:srgbClr val="000090"/>
                </a:solidFill>
                <a:latin typeface="Symbol"/>
              </a:rPr>
              <a:t>d</a:t>
            </a:r>
            <a:r>
              <a:rPr lang="en-US" sz="1800">
                <a:solidFill>
                  <a:srgbClr val="000090"/>
                </a:solidFill>
                <a:latin typeface="Arial"/>
              </a:rPr>
              <a:t>(0)</a:t>
            </a:r>
            <a:br>
              <a:rPr lang="en-US" sz="1800">
                <a:solidFill>
                  <a:srgbClr val="000090"/>
                </a:solidFill>
                <a:latin typeface="Arial"/>
              </a:rPr>
            </a:br>
            <a:r>
              <a:rPr lang="en-US" sz="1800">
                <a:solidFill>
                  <a:srgbClr val="000090"/>
                </a:solidFill>
                <a:latin typeface="Arial"/>
              </a:rPr>
              <a:t>Rediffused scattering fraction</a:t>
            </a:r>
            <a:br>
              <a:rPr lang="en-US" sz="1800">
                <a:solidFill>
                  <a:srgbClr val="000090"/>
                </a:solidFill>
                <a:latin typeface="Arial"/>
              </a:rPr>
            </a:br>
            <a:r>
              <a:rPr lang="en-US" sz="1800">
                <a:solidFill>
                  <a:srgbClr val="000090"/>
                </a:solidFill>
                <a:latin typeface="Arial"/>
              </a:rPr>
              <a:t>Quantum efficiency</a:t>
            </a:r>
          </a:p>
          <a:p>
            <a:pPr marL="0" lvl="1" indent="0">
              <a:spcBef>
                <a:spcPts val="558"/>
              </a:spcBef>
              <a:buSzPct val="45000"/>
              <a:buFont typeface="Arial" pitchFamily="32"/>
            </a:pPr>
            <a:r>
              <a:rPr lang="en-US" sz="1800">
                <a:latin typeface="Arial"/>
                <a:cs typeface="Arial"/>
              </a:rPr>
              <a:t>Incorporate constraints from time-resolved shielded pickup (SPU) data</a:t>
            </a:r>
          </a:p>
          <a:p>
            <a:pPr marL="0" lvl="0" indent="0">
              <a:buNone/>
            </a:pPr>
            <a:endParaRPr lang="en-US" sz="2000">
              <a:latin typeface="Arial"/>
              <a:cs typeface="Arial"/>
            </a:endParaRPr>
          </a:p>
          <a:p>
            <a:pPr marL="457200" lvl="0" indent="0">
              <a:buNone/>
            </a:pPr>
            <a:endParaRPr lang="en-US" sz="2000">
              <a:latin typeface="Arial"/>
              <a:cs typeface="Arial"/>
            </a:endParaRPr>
          </a:p>
        </p:txBody>
      </p:sp>
      <p:sp>
        <p:nvSpPr>
          <p:cNvPr id="3" name="Title 2"/>
          <p:cNvSpPr txBox="1">
            <a:spLocks noGrp="1"/>
          </p:cNvSpPr>
          <p:nvPr>
            <p:ph type="title" idx="4294967295"/>
          </p:nvPr>
        </p:nvSpPr>
        <p:spPr>
          <a:xfrm>
            <a:off x="3886200" y="360"/>
            <a:ext cx="5257800" cy="777239"/>
          </a:xfrm>
        </p:spPr>
        <p:txBody>
          <a:bodyPr wrap="square" lIns="90000" tIns="45000" rIns="90000" bIns="45000"/>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nSpc>
                <a:spcPct val="100000"/>
              </a:lnSpc>
              <a:buNone/>
            </a:pPr>
            <a:r>
              <a:rPr lang="en-US" sz="2000" b="0" i="0">
                <a:latin typeface="Arial" pitchFamily="18"/>
              </a:rPr>
              <a:t>Drift Region RFA Data vs Simulation</a:t>
            </a:r>
            <a:br>
              <a:rPr lang="en-US" sz="2000" b="0" i="0">
                <a:latin typeface="Arial" pitchFamily="18"/>
              </a:rPr>
            </a:br>
            <a:r>
              <a:rPr lang="en-US" sz="1400" b="0" i="0">
                <a:latin typeface="Arial" pitchFamily="18"/>
              </a:rPr>
              <a:t>J.R. Calvey et al, ECLOUD10, PaC11, IPAC11</a:t>
            </a:r>
          </a:p>
        </p:txBody>
      </p:sp>
      <p:pic>
        <p:nvPicPr>
          <p:cNvPr id="4" name="Picture 6"/>
          <p:cNvPicPr>
            <a:picLocks noChangeAspect="1"/>
          </p:cNvPicPr>
          <p:nvPr/>
        </p:nvPicPr>
        <p:blipFill>
          <a:blip r:embed="rId3" cstate="print">
            <a:alphaModFix/>
            <a:lum/>
          </a:blip>
          <a:srcRect/>
          <a:stretch>
            <a:fillRect/>
          </a:stretch>
        </p:blipFill>
        <p:spPr>
          <a:xfrm>
            <a:off x="5029200" y="1143000"/>
            <a:ext cx="4096440" cy="5212080"/>
          </a:xfrm>
          <a:prstGeom prst="rect">
            <a:avLst/>
          </a:prstGeom>
          <a:noFill/>
          <a:ln>
            <a:noFill/>
          </a:ln>
        </p:spPr>
      </p:pic>
      <p:sp>
        <p:nvSpPr>
          <p:cNvPr id="5" name="TextBox 7"/>
          <p:cNvSpPr/>
          <p:nvPr/>
        </p:nvSpPr>
        <p:spPr>
          <a:xfrm>
            <a:off x="6585480" y="822960"/>
            <a:ext cx="1541520" cy="305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0" tIns="0" rIns="0" bIns="0" compatLnSpc="1">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800"/>
            </a:pPr>
            <a:r>
              <a:rPr lang="en-US" sz="2000" b="0" i="0" u="none" strike="noStrike" baseline="0">
                <a:ln>
                  <a:noFill/>
                </a:ln>
                <a:solidFill>
                  <a:srgbClr val="000090"/>
                </a:solidFill>
                <a:latin typeface="Arial" pitchFamily="34"/>
                <a:ea typeface="ＭＳ Ｐゴシック" pitchFamily="34"/>
                <a:cs typeface="ＭＳ Ｐゴシック" pitchFamily="34"/>
              </a:rPr>
              <a:t>5.3 GeV Data</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114440" y="-10800"/>
            <a:ext cx="4978440" cy="707400"/>
          </a:xfrm>
        </p:spPr>
        <p:txBody>
          <a:bodyPr wrap="square" anchorCtr="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GB" sz="2000" i="0">
                <a:latin typeface="Times new roman" pitchFamily="18"/>
              </a:rPr>
              <a:t>ECLOUD Modeling of C</a:t>
            </a:r>
            <a:r>
              <a:rPr lang="en-GB" sz="1800" i="0">
                <a:latin typeface="Times new roman" pitchFamily="18"/>
              </a:rPr>
              <a:t>ESR</a:t>
            </a:r>
            <a:r>
              <a:rPr lang="en-GB" sz="2000" i="0">
                <a:latin typeface="Times new roman" pitchFamily="18"/>
              </a:rPr>
              <a:t>TA Shielded Pickup Pulse Shapes: Photoelectrons</a:t>
            </a:r>
          </a:p>
        </p:txBody>
      </p:sp>
      <p:pic>
        <p:nvPicPr>
          <p:cNvPr id="3" name=""/>
          <p:cNvPicPr>
            <a:picLocks noChangeAspect="1"/>
          </p:cNvPicPr>
          <p:nvPr/>
        </p:nvPicPr>
        <p:blipFill>
          <a:blip r:embed="rId3" cstate="print">
            <a:alphaModFix/>
            <a:lum/>
          </a:blip>
          <a:srcRect/>
          <a:stretch>
            <a:fillRect/>
          </a:stretch>
        </p:blipFill>
        <p:spPr>
          <a:xfrm>
            <a:off x="0" y="1189080"/>
            <a:ext cx="4433760" cy="4305240"/>
          </a:xfrm>
          <a:prstGeom prst="rect">
            <a:avLst/>
          </a:prstGeom>
          <a:noFill/>
          <a:ln>
            <a:noFill/>
          </a:ln>
        </p:spPr>
      </p:pic>
      <p:sp>
        <p:nvSpPr>
          <p:cNvPr id="4" name="Freeform 3"/>
          <p:cNvSpPr/>
          <p:nvPr/>
        </p:nvSpPr>
        <p:spPr>
          <a:xfrm>
            <a:off x="4460760" y="1211400"/>
            <a:ext cx="4572000" cy="4572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800000"/>
          </a:solidFill>
          <a:ln>
            <a:noFill/>
            <a:prstDash val="solid"/>
          </a:ln>
        </p:spPr>
        <p:txBody>
          <a:bodyPr vert="horz" wrap="square" lIns="91440" tIns="182880" rIns="91440" bIns="182880" anchor="ctr" anchorCtr="0" compatLnSpc="0"/>
          <a:lstStyle/>
          <a:p>
            <a:pPr marL="0" marR="0" lvl="0" indent="0" algn="ctr" rtl="0" hangingPunct="0">
              <a:lnSpc>
                <a:spcPct val="116000"/>
              </a:lnSpc>
              <a:spcBef>
                <a:spcPts val="0"/>
              </a:spcBef>
              <a:spcAft>
                <a:spcPts val="1437"/>
              </a:spcAft>
              <a:buNone/>
              <a:tabLst/>
            </a:pPr>
            <a:r>
              <a:rPr lang="en-GB" sz="1600" b="1" baseline="0">
                <a:solidFill>
                  <a:srgbClr val="FFFFFF"/>
                </a:solidFill>
                <a:latin typeface="Times new roman" pitchFamily="18"/>
                <a:ea typeface="Arial Unicode MS" pitchFamily="2"/>
                <a:cs typeface="Tahoma" pitchFamily="2"/>
              </a:rPr>
              <a:t>Disentangling the Photoelectron Production Kinetic Energy Distribution from the Beam Kick Strengths</a:t>
            </a:r>
          </a:p>
          <a:p>
            <a:pPr marL="0" marR="0" lvl="0" indent="0" algn="just" rtl="0" hangingPunct="0">
              <a:lnSpc>
                <a:spcPct val="116000"/>
              </a:lnSpc>
              <a:spcBef>
                <a:spcPts val="0"/>
              </a:spcBef>
              <a:spcAft>
                <a:spcPts val="0"/>
              </a:spcAft>
              <a:buNone/>
              <a:tabLst/>
            </a:pPr>
            <a:r>
              <a:rPr lang="en-GB" sz="1200" b="1" baseline="0">
                <a:solidFill>
                  <a:srgbClr val="FFFFFF"/>
                </a:solidFill>
                <a:latin typeface="Times new roman" pitchFamily="18"/>
                <a:ea typeface="Arial Unicode MS" pitchFamily="2"/>
                <a:cs typeface="Tahoma" pitchFamily="2"/>
              </a:rPr>
              <a:t>The early SPU signal from the leading bunch for a positron beam is largely due to photoelectrons produced on the bottom of the vacuum chamber. This is the closest production point where the beam kick attracts the photoelectrons toward the SPU. Thus the size and shape of the leading bunch signal is determined by the reflected photon rate, azimuthal distribution, the quantum efficiency for producing photoelectrons, and the kinetic energy distribution of the photoelectrons. In particular, the arrival time distribution  determines the shape. By modeling the shape for different strengths of beam kick, we can determine the photoelectron energy distribution. An example of such an analysis is shown on the left. Note that the signal begins just a few nanoseconds after bunch passage even for weak beam kicks, indicating that high-energy photoelectrons were produced (hundreds of eV).</a:t>
            </a:r>
          </a:p>
        </p:txBody>
      </p:sp>
      <p:sp>
        <p:nvSpPr>
          <p:cNvPr id="5" name="TextBox 4"/>
          <p:cNvSpPr txBox="1"/>
          <p:nvPr/>
        </p:nvSpPr>
        <p:spPr>
          <a:xfrm>
            <a:off x="4800600" y="870119"/>
            <a:ext cx="4343400" cy="272880"/>
          </a:xfrm>
          <a:prstGeom prst="rect">
            <a:avLst/>
          </a:prstGeom>
          <a:noFill/>
          <a:ln>
            <a:noFill/>
          </a:ln>
        </p:spPr>
        <p:txBody>
          <a:bodyPr vert="horz" lIns="90000" tIns="45000" rIns="90000" bIns="45000" compatLnSpc="1">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200" b="0">
                <a:latin typeface="Times New Roman" pitchFamily="18"/>
              </a:defRPr>
            </a:pPr>
            <a:r>
              <a:rPr lang="en-US" sz="1200" b="0" i="0" u="none" strike="noStrike" baseline="0">
                <a:ln>
                  <a:noFill/>
                </a:ln>
                <a:solidFill>
                  <a:srgbClr val="000000"/>
                </a:solidFill>
                <a:latin typeface="Times New Roman" pitchFamily="18"/>
                <a:ea typeface="ＭＳ Ｐゴシック" pitchFamily="34"/>
                <a:cs typeface="ＭＳ Ｐゴシック" pitchFamily="34"/>
              </a:rPr>
              <a:t>JAC et al, IPAC11, WEPC135, </a:t>
            </a:r>
            <a:r>
              <a:rPr lang="en-US" sz="1200" b="0" i="1" u="none" strike="noStrike" baseline="0">
                <a:ln>
                  <a:noFill/>
                </a:ln>
                <a:solidFill>
                  <a:srgbClr val="000000"/>
                </a:solidFill>
                <a:latin typeface="Times New Roman" pitchFamily="18"/>
                <a:ea typeface="ＭＳ Ｐゴシック" pitchFamily="34"/>
                <a:cs typeface="ＭＳ Ｐゴシック" pitchFamily="34"/>
              </a:rPr>
              <a:t>Recent Developments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1640" y="-360"/>
            <a:ext cx="4521240" cy="765360"/>
          </a:xfrm>
        </p:spPr>
        <p:txBody>
          <a:bodyPr wrap="square" anchorCtr="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GB" sz="2000" i="0">
                <a:latin typeface="Times new roman" pitchFamily="18"/>
              </a:rPr>
              <a:t>Example: 3 mA/bunch 5.3 GeV e+</a:t>
            </a:r>
            <a:br>
              <a:rPr lang="en-GB" sz="2000" i="0">
                <a:latin typeface="Times new roman" pitchFamily="18"/>
              </a:rPr>
            </a:br>
            <a:r>
              <a:rPr lang="en-GB" sz="2000" i="0">
                <a:latin typeface="Times new roman" pitchFamily="18"/>
              </a:rPr>
              <a:t>15E a-Carbon</a:t>
            </a:r>
          </a:p>
        </p:txBody>
      </p:sp>
      <p:sp>
        <p:nvSpPr>
          <p:cNvPr id="3" name="Freeform 2"/>
          <p:cNvSpPr/>
          <p:nvPr/>
        </p:nvSpPr>
        <p:spPr>
          <a:xfrm>
            <a:off x="4435560" y="1143000"/>
            <a:ext cx="4572000" cy="5029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800000"/>
          </a:solidFill>
          <a:ln>
            <a:noFill/>
            <a:prstDash val="solid"/>
          </a:ln>
        </p:spPr>
        <p:txBody>
          <a:bodyPr vert="horz" wrap="square" lIns="91440" tIns="182880" rIns="91440" bIns="182880" anchor="ctr" anchorCtr="0" compatLnSpc="0"/>
          <a:lstStyle/>
          <a:p>
            <a:pPr marL="0" marR="0" lvl="0" indent="0" algn="ctr" rtl="0" hangingPunct="0">
              <a:lnSpc>
                <a:spcPct val="116000"/>
              </a:lnSpc>
              <a:buNone/>
              <a:tabLst/>
            </a:pPr>
            <a:r>
              <a:rPr lang="en-GB" sz="2400" b="1" baseline="0">
                <a:solidFill>
                  <a:srgbClr val="FFFFFF"/>
                </a:solidFill>
                <a:latin typeface="Times new roman" pitchFamily="18"/>
                <a:ea typeface="Arial Unicode MS" pitchFamily="2"/>
                <a:cs typeface="Tahoma" pitchFamily="2"/>
              </a:rPr>
              <a:t>Two Power-Law Contributions</a:t>
            </a:r>
          </a:p>
          <a:p>
            <a:pPr marL="0" marR="0" lvl="0" indent="0" algn="ctr" rtl="0" hangingPunct="0">
              <a:lnSpc>
                <a:spcPct val="116000"/>
              </a:lnSpc>
              <a:buNone/>
              <a:tabLst/>
            </a:pPr>
            <a:r>
              <a:rPr lang="en-GB" sz="2000" b="1" i="1" baseline="0">
                <a:solidFill>
                  <a:srgbClr val="FFFFFF"/>
                </a:solidFill>
                <a:latin typeface="Times new roman" pitchFamily="18"/>
                <a:ea typeface="Arial Unicode MS" pitchFamily="2"/>
                <a:cs typeface="Tahoma" pitchFamily="2"/>
              </a:rPr>
              <a:t>F(E) = E </a:t>
            </a:r>
            <a:r>
              <a:rPr lang="en-GB" sz="2000" b="1" i="1" baseline="33000">
                <a:solidFill>
                  <a:srgbClr val="3DEB3D"/>
                </a:solidFill>
                <a:latin typeface="Times new roman" pitchFamily="18"/>
                <a:ea typeface="Arial Unicode MS" pitchFamily="2"/>
                <a:cs typeface="Tahoma" pitchFamily="2"/>
              </a:rPr>
              <a:t>P1</a:t>
            </a:r>
            <a:r>
              <a:rPr lang="en-GB" sz="2000" b="1" i="1" baseline="0">
                <a:solidFill>
                  <a:srgbClr val="FFFFFF"/>
                </a:solidFill>
                <a:latin typeface="Times new roman" pitchFamily="18"/>
                <a:ea typeface="Arial Unicode MS" pitchFamily="2"/>
                <a:cs typeface="Tahoma" pitchFamily="2"/>
              </a:rPr>
              <a:t> / ( 1 + E/</a:t>
            </a:r>
            <a:r>
              <a:rPr lang="en-GB" sz="2000" b="1" i="1" baseline="0">
                <a:solidFill>
                  <a:srgbClr val="3DEB3D"/>
                </a:solidFill>
                <a:latin typeface="Times new roman" pitchFamily="18"/>
                <a:ea typeface="Arial Unicode MS" pitchFamily="2"/>
                <a:cs typeface="Tahoma" pitchFamily="2"/>
              </a:rPr>
              <a:t>E</a:t>
            </a:r>
            <a:r>
              <a:rPr lang="en-GB" sz="2000" b="1" i="1" baseline="-33000">
                <a:solidFill>
                  <a:srgbClr val="3DEB3D"/>
                </a:solidFill>
                <a:latin typeface="Times new roman" pitchFamily="18"/>
                <a:ea typeface="Arial Unicode MS" pitchFamily="2"/>
                <a:cs typeface="Tahoma" pitchFamily="2"/>
              </a:rPr>
              <a:t>0</a:t>
            </a:r>
            <a:r>
              <a:rPr lang="en-GB" sz="2000" b="1" i="1" baseline="-33000">
                <a:solidFill>
                  <a:srgbClr val="FFFFFF"/>
                </a:solidFill>
                <a:latin typeface="Times new roman" pitchFamily="18"/>
                <a:ea typeface="Arial Unicode MS" pitchFamily="2"/>
                <a:cs typeface="Tahoma" pitchFamily="2"/>
              </a:rPr>
              <a:t>  </a:t>
            </a:r>
            <a:r>
              <a:rPr lang="en-GB" sz="2000" b="1" i="1" baseline="0">
                <a:solidFill>
                  <a:srgbClr val="FFFFFF"/>
                </a:solidFill>
                <a:latin typeface="Times new roman" pitchFamily="18"/>
                <a:ea typeface="Arial Unicode MS" pitchFamily="2"/>
                <a:cs typeface="Tahoma" pitchFamily="2"/>
              </a:rPr>
              <a:t>) </a:t>
            </a:r>
            <a:r>
              <a:rPr lang="en-GB" sz="2000" b="1" i="1" baseline="33000">
                <a:solidFill>
                  <a:srgbClr val="3DEB3D"/>
                </a:solidFill>
                <a:latin typeface="Times new roman" pitchFamily="18"/>
                <a:ea typeface="Arial Unicode MS" pitchFamily="2"/>
                <a:cs typeface="Tahoma" pitchFamily="2"/>
              </a:rPr>
              <a:t>P2</a:t>
            </a:r>
          </a:p>
          <a:p>
            <a:pPr marL="0" marR="0" lvl="0" indent="0" algn="ctr" rtl="0" hangingPunct="0">
              <a:lnSpc>
                <a:spcPct val="116000"/>
              </a:lnSpc>
              <a:buNone/>
              <a:tabLst/>
            </a:pPr>
            <a:r>
              <a:rPr lang="en-GB" sz="2000" b="1" i="1" baseline="0">
                <a:solidFill>
                  <a:srgbClr val="3DEB3D"/>
                </a:solidFill>
                <a:latin typeface="Times new roman" pitchFamily="18"/>
                <a:ea typeface="Arial Unicode MS" pitchFamily="2"/>
                <a:cs typeface="Tahoma" pitchFamily="2"/>
              </a:rPr>
              <a:t>E</a:t>
            </a:r>
            <a:r>
              <a:rPr lang="en-GB" sz="2000" b="1" i="1" baseline="-33000">
                <a:solidFill>
                  <a:srgbClr val="3DEB3D"/>
                </a:solidFill>
                <a:latin typeface="Times new roman" pitchFamily="18"/>
                <a:ea typeface="Arial Unicode MS" pitchFamily="2"/>
                <a:cs typeface="Tahoma" pitchFamily="2"/>
              </a:rPr>
              <a:t>0</a:t>
            </a:r>
            <a:r>
              <a:rPr lang="en-GB" sz="2000" b="1" i="1" baseline="0">
                <a:solidFill>
                  <a:srgbClr val="FFFFFF"/>
                </a:solidFill>
                <a:latin typeface="Times new roman" pitchFamily="18"/>
                <a:ea typeface="Arial Unicode MS" pitchFamily="2"/>
                <a:cs typeface="Tahoma" pitchFamily="2"/>
              </a:rPr>
              <a:t> = E</a:t>
            </a:r>
            <a:r>
              <a:rPr lang="en-GB" sz="2000" b="1" i="1" baseline="-33000">
                <a:solidFill>
                  <a:srgbClr val="FFFFFF"/>
                </a:solidFill>
                <a:latin typeface="Times new roman" pitchFamily="18"/>
                <a:ea typeface="Arial Unicode MS" pitchFamily="2"/>
                <a:cs typeface="Tahoma" pitchFamily="2"/>
              </a:rPr>
              <a:t>peak </a:t>
            </a:r>
            <a:r>
              <a:rPr lang="en-GB" sz="2000" b="1" i="1" baseline="0">
                <a:solidFill>
                  <a:srgbClr val="FFFFFF"/>
                </a:solidFill>
                <a:latin typeface="Times new roman" pitchFamily="18"/>
                <a:ea typeface="Arial Unicode MS" pitchFamily="2"/>
                <a:cs typeface="Tahoma" pitchFamily="2"/>
              </a:rPr>
              <a:t> (</a:t>
            </a:r>
            <a:r>
              <a:rPr lang="en-GB" sz="2000" b="1" i="1" baseline="0">
                <a:solidFill>
                  <a:srgbClr val="3DEB3D"/>
                </a:solidFill>
                <a:latin typeface="Times new roman" pitchFamily="18"/>
                <a:ea typeface="Arial Unicode MS" pitchFamily="2"/>
                <a:cs typeface="Tahoma" pitchFamily="2"/>
              </a:rPr>
              <a:t>P</a:t>
            </a:r>
            <a:r>
              <a:rPr lang="en-GB" sz="2000" b="1" i="1" baseline="-33000">
                <a:solidFill>
                  <a:srgbClr val="3DEB3D"/>
                </a:solidFill>
                <a:latin typeface="Times new roman" pitchFamily="18"/>
                <a:ea typeface="Arial Unicode MS" pitchFamily="2"/>
                <a:cs typeface="Tahoma" pitchFamily="2"/>
              </a:rPr>
              <a:t>2</a:t>
            </a:r>
            <a:r>
              <a:rPr lang="en-GB" sz="2000" b="1" i="1" baseline="0">
                <a:solidFill>
                  <a:srgbClr val="FFFFFF"/>
                </a:solidFill>
                <a:latin typeface="Times new roman" pitchFamily="18"/>
                <a:ea typeface="Arial Unicode MS" pitchFamily="2"/>
                <a:cs typeface="Tahoma" pitchFamily="2"/>
              </a:rPr>
              <a:t>-</a:t>
            </a:r>
            <a:r>
              <a:rPr lang="en-GB" sz="2000" b="1" i="1" baseline="0">
                <a:solidFill>
                  <a:srgbClr val="3DEB3D"/>
                </a:solidFill>
                <a:latin typeface="Times new roman" pitchFamily="18"/>
                <a:ea typeface="Arial Unicode MS" pitchFamily="2"/>
                <a:cs typeface="Tahoma" pitchFamily="2"/>
              </a:rPr>
              <a:t>P</a:t>
            </a:r>
            <a:r>
              <a:rPr lang="en-GB" sz="2000" b="1" i="1" baseline="-33000">
                <a:solidFill>
                  <a:srgbClr val="3DEB3D"/>
                </a:solidFill>
                <a:latin typeface="Times new roman" pitchFamily="18"/>
                <a:ea typeface="Arial Unicode MS" pitchFamily="2"/>
                <a:cs typeface="Tahoma" pitchFamily="2"/>
              </a:rPr>
              <a:t>1</a:t>
            </a:r>
            <a:r>
              <a:rPr lang="en-GB" sz="2000" b="1" i="1" baseline="0">
                <a:solidFill>
                  <a:srgbClr val="FFFFFF"/>
                </a:solidFill>
                <a:latin typeface="Times new roman" pitchFamily="18"/>
                <a:ea typeface="Arial Unicode MS" pitchFamily="2"/>
                <a:cs typeface="Tahoma" pitchFamily="2"/>
              </a:rPr>
              <a:t>)/</a:t>
            </a:r>
            <a:r>
              <a:rPr lang="en-GB" sz="2000" b="1" i="1" baseline="0">
                <a:solidFill>
                  <a:srgbClr val="3DEB3D"/>
                </a:solidFill>
                <a:latin typeface="Times new roman" pitchFamily="18"/>
                <a:ea typeface="Arial Unicode MS" pitchFamily="2"/>
                <a:cs typeface="Tahoma" pitchFamily="2"/>
              </a:rPr>
              <a:t>P</a:t>
            </a:r>
            <a:r>
              <a:rPr lang="en-GB" sz="2000" b="1" i="1" baseline="-33000">
                <a:solidFill>
                  <a:srgbClr val="3DEB3D"/>
                </a:solidFill>
                <a:latin typeface="Times new roman" pitchFamily="18"/>
                <a:ea typeface="Arial Unicode MS" pitchFamily="2"/>
                <a:cs typeface="Tahoma" pitchFamily="2"/>
              </a:rPr>
              <a:t>1</a:t>
            </a:r>
          </a:p>
          <a:p>
            <a:pPr marL="0" marR="0" lvl="0" indent="0" algn="ctr" rtl="0" hangingPunct="0">
              <a:lnSpc>
                <a:spcPct val="116000"/>
              </a:lnSpc>
              <a:buNone/>
              <a:tabLst/>
            </a:pPr>
            <a:endParaRPr lang="en-GB" sz="1200" b="1" baseline="0">
              <a:solidFill>
                <a:srgbClr val="FFFFFF"/>
              </a:solidFill>
              <a:latin typeface="Times new roman" pitchFamily="18"/>
              <a:ea typeface="Arial Unicode MS" pitchFamily="2"/>
              <a:cs typeface="Tahoma" pitchFamily="2"/>
            </a:endParaRPr>
          </a:p>
          <a:p>
            <a:pPr marL="0" marR="0" lvl="0" indent="0" algn="just" rtl="0" hangingPunct="0">
              <a:lnSpc>
                <a:spcPct val="116000"/>
              </a:lnSpc>
              <a:buNone/>
              <a:tabLst/>
            </a:pPr>
            <a:r>
              <a:rPr lang="en-GB" sz="1200" b="1" baseline="0">
                <a:solidFill>
                  <a:srgbClr val="FFFFFF"/>
                </a:solidFill>
                <a:latin typeface="Times new roman" pitchFamily="18"/>
                <a:ea typeface="Arial Unicode MS" pitchFamily="2"/>
                <a:cs typeface="Tahoma" pitchFamily="2"/>
              </a:rPr>
              <a:t>This level of modeling accuracy was achieved with the photoelectron energy distribution shown below, using a sum of two power law distributions.  </a:t>
            </a:r>
          </a:p>
          <a:p>
            <a:pPr marL="0" marR="0" lvl="0" indent="0" algn="just" rtl="0" hangingPunct="0">
              <a:lnSpc>
                <a:spcPct val="116000"/>
              </a:lnSpc>
              <a:buNone/>
              <a:tabLst/>
            </a:pPr>
            <a:endParaRPr lang="en-GB" sz="1200" b="1" baseline="0">
              <a:solidFill>
                <a:srgbClr val="FFFFFF"/>
              </a:solidFill>
              <a:latin typeface="Times new roman" pitchFamily="18"/>
              <a:ea typeface="Arial Unicode MS" pitchFamily="2"/>
              <a:cs typeface="Tahoma" pitchFamily="2"/>
            </a:endParaRPr>
          </a:p>
          <a:p>
            <a:pPr marL="0" marR="0" lvl="0" indent="0" algn="ctr" rtl="0" hangingPunct="0">
              <a:lnSpc>
                <a:spcPct val="116000"/>
              </a:lnSpc>
              <a:buNone/>
              <a:tabLst/>
            </a:pPr>
            <a:r>
              <a:rPr lang="en-GB" sz="1800" b="1" i="1" baseline="0">
                <a:solidFill>
                  <a:srgbClr val="FFFFFF"/>
                </a:solidFill>
                <a:latin typeface="Times new roman" pitchFamily="18"/>
                <a:ea typeface="Arial Unicode MS" pitchFamily="2"/>
                <a:cs typeface="Tahoma" pitchFamily="2"/>
              </a:rPr>
              <a:t>E</a:t>
            </a:r>
            <a:r>
              <a:rPr lang="en-GB" sz="1800" b="1" i="1" baseline="-33000">
                <a:solidFill>
                  <a:srgbClr val="FFFFFF"/>
                </a:solidFill>
                <a:latin typeface="Times new roman" pitchFamily="18"/>
                <a:ea typeface="Arial Unicode MS" pitchFamily="2"/>
                <a:cs typeface="Tahoma" pitchFamily="2"/>
              </a:rPr>
              <a:t>peak</a:t>
            </a:r>
            <a:r>
              <a:rPr lang="en-GB" sz="1800" b="1" i="1" baseline="0">
                <a:solidFill>
                  <a:srgbClr val="FFFFFF"/>
                </a:solidFill>
                <a:latin typeface="Times new roman" pitchFamily="18"/>
                <a:ea typeface="Arial Unicode MS" pitchFamily="2"/>
                <a:cs typeface="Tahoma" pitchFamily="2"/>
              </a:rPr>
              <a:t>= 80 eV  </a:t>
            </a:r>
            <a:r>
              <a:rPr lang="en-GB" sz="1800" b="1" i="1" baseline="0">
                <a:solidFill>
                  <a:srgbClr val="3DEB3D"/>
                </a:solidFill>
                <a:latin typeface="Times new roman" pitchFamily="18"/>
                <a:ea typeface="Arial Unicode MS" pitchFamily="2"/>
                <a:cs typeface="Tahoma" pitchFamily="2"/>
              </a:rPr>
              <a:t>P</a:t>
            </a:r>
            <a:r>
              <a:rPr lang="en-GB" sz="1800" b="1" i="1" baseline="-33000">
                <a:solidFill>
                  <a:srgbClr val="3DEB3D"/>
                </a:solidFill>
                <a:latin typeface="Times new roman" pitchFamily="18"/>
                <a:ea typeface="Arial Unicode MS" pitchFamily="2"/>
                <a:cs typeface="Tahoma" pitchFamily="2"/>
              </a:rPr>
              <a:t>1</a:t>
            </a:r>
            <a:r>
              <a:rPr lang="en-GB" sz="1800" b="1" i="1" baseline="0">
                <a:solidFill>
                  <a:srgbClr val="FFFFFF"/>
                </a:solidFill>
                <a:latin typeface="Times new roman" pitchFamily="18"/>
                <a:ea typeface="Arial Unicode MS" pitchFamily="2"/>
                <a:cs typeface="Tahoma" pitchFamily="2"/>
              </a:rPr>
              <a:t>= 4  </a:t>
            </a:r>
            <a:r>
              <a:rPr lang="en-GB" sz="1800" b="1" i="1" baseline="0">
                <a:solidFill>
                  <a:srgbClr val="3DEB3D"/>
                </a:solidFill>
                <a:latin typeface="Times new roman" pitchFamily="18"/>
                <a:ea typeface="Arial Unicode MS" pitchFamily="2"/>
                <a:cs typeface="Tahoma" pitchFamily="2"/>
              </a:rPr>
              <a:t>P</a:t>
            </a:r>
            <a:r>
              <a:rPr lang="en-GB" sz="1800" b="1" i="1" baseline="-33000">
                <a:solidFill>
                  <a:srgbClr val="3DEB3D"/>
                </a:solidFill>
                <a:latin typeface="Times new roman" pitchFamily="18"/>
                <a:ea typeface="Arial Unicode MS" pitchFamily="2"/>
                <a:cs typeface="Tahoma" pitchFamily="2"/>
              </a:rPr>
              <a:t>2</a:t>
            </a:r>
            <a:r>
              <a:rPr lang="en-GB" sz="1800" b="1" i="1" baseline="0">
                <a:solidFill>
                  <a:srgbClr val="FFFFFF"/>
                </a:solidFill>
                <a:latin typeface="Times new roman" pitchFamily="18"/>
                <a:ea typeface="Arial Unicode MS" pitchFamily="2"/>
                <a:cs typeface="Tahoma" pitchFamily="2"/>
              </a:rPr>
              <a:t>= 8.4</a:t>
            </a:r>
          </a:p>
          <a:p>
            <a:pPr marL="0" marR="0" lvl="0" indent="0" algn="just" rtl="0" hangingPunct="0">
              <a:lnSpc>
                <a:spcPct val="116000"/>
              </a:lnSpc>
              <a:buNone/>
              <a:tabLst/>
            </a:pPr>
            <a:r>
              <a:rPr lang="en-GB" sz="1200" b="1" baseline="0">
                <a:solidFill>
                  <a:srgbClr val="FFFFFF"/>
                </a:solidFill>
                <a:latin typeface="Times new roman" pitchFamily="18"/>
                <a:ea typeface="Arial Unicode MS" pitchFamily="2"/>
                <a:cs typeface="Tahoma" pitchFamily="2"/>
              </a:rPr>
              <a:t>The high-energy component (22%) has a peak energy of 80 eV and an asymptotic power of 4.4.  Its contribution to the signal is shown as yellow circles in the lower left plot.</a:t>
            </a:r>
          </a:p>
          <a:p>
            <a:pPr marL="0" marR="0" lvl="0" indent="0" algn="just" rtl="0" hangingPunct="0">
              <a:lnSpc>
                <a:spcPct val="116000"/>
              </a:lnSpc>
              <a:buNone/>
              <a:tabLst/>
            </a:pPr>
            <a:endParaRPr lang="en-GB" sz="1200" b="1" baseline="0">
              <a:solidFill>
                <a:srgbClr val="FFFFFF"/>
              </a:solidFill>
              <a:latin typeface="Times new roman" pitchFamily="18"/>
              <a:ea typeface="Arial Unicode MS" pitchFamily="2"/>
              <a:cs typeface="Tahoma" pitchFamily="2"/>
            </a:endParaRPr>
          </a:p>
          <a:p>
            <a:pPr marL="0" marR="0" lvl="0" indent="0" algn="ctr" rtl="0" hangingPunct="0">
              <a:lnSpc>
                <a:spcPct val="116000"/>
              </a:lnSpc>
              <a:buNone/>
              <a:tabLst/>
            </a:pPr>
            <a:r>
              <a:rPr lang="en-GB" sz="1800" b="1" i="1" baseline="0">
                <a:solidFill>
                  <a:srgbClr val="FFFFFF"/>
                </a:solidFill>
                <a:latin typeface="Times new roman" pitchFamily="18"/>
                <a:ea typeface="Arial Unicode MS" pitchFamily="2"/>
                <a:cs typeface="Tahoma" pitchFamily="2"/>
              </a:rPr>
              <a:t>E</a:t>
            </a:r>
            <a:r>
              <a:rPr lang="en-GB" sz="1800" b="1" i="1" baseline="-33000">
                <a:solidFill>
                  <a:srgbClr val="FFFFFF"/>
                </a:solidFill>
                <a:latin typeface="Times new roman" pitchFamily="18"/>
                <a:ea typeface="Arial Unicode MS" pitchFamily="2"/>
                <a:cs typeface="Tahoma" pitchFamily="2"/>
              </a:rPr>
              <a:t>peak</a:t>
            </a:r>
            <a:r>
              <a:rPr lang="en-GB" sz="1800" b="1" i="1" baseline="0">
                <a:solidFill>
                  <a:srgbClr val="FFFFFF"/>
                </a:solidFill>
                <a:latin typeface="Times new roman" pitchFamily="18"/>
                <a:ea typeface="Arial Unicode MS" pitchFamily="2"/>
                <a:cs typeface="Tahoma" pitchFamily="2"/>
              </a:rPr>
              <a:t>= 4 eV  </a:t>
            </a:r>
            <a:r>
              <a:rPr lang="en-GB" sz="1800" b="1" i="1" baseline="0">
                <a:solidFill>
                  <a:srgbClr val="3DEB3D"/>
                </a:solidFill>
                <a:latin typeface="Times new roman" pitchFamily="18"/>
                <a:ea typeface="Arial Unicode MS" pitchFamily="2"/>
                <a:cs typeface="Tahoma" pitchFamily="2"/>
              </a:rPr>
              <a:t>P</a:t>
            </a:r>
            <a:r>
              <a:rPr lang="en-GB" sz="1800" b="1" i="1" baseline="-33000">
                <a:solidFill>
                  <a:srgbClr val="3DEB3D"/>
                </a:solidFill>
                <a:latin typeface="Times new roman" pitchFamily="18"/>
                <a:ea typeface="Arial Unicode MS" pitchFamily="2"/>
                <a:cs typeface="Tahoma" pitchFamily="2"/>
              </a:rPr>
              <a:t>1</a:t>
            </a:r>
            <a:r>
              <a:rPr lang="en-GB" sz="1800" b="1" i="1" baseline="0">
                <a:solidFill>
                  <a:srgbClr val="FFFFFF"/>
                </a:solidFill>
                <a:latin typeface="Times new roman" pitchFamily="18"/>
                <a:ea typeface="Arial Unicode MS" pitchFamily="2"/>
                <a:cs typeface="Tahoma" pitchFamily="2"/>
              </a:rPr>
              <a:t>= 4  </a:t>
            </a:r>
            <a:r>
              <a:rPr lang="en-GB" sz="1800" b="1" i="1" baseline="0">
                <a:solidFill>
                  <a:srgbClr val="3DEB3D"/>
                </a:solidFill>
                <a:latin typeface="Times new roman" pitchFamily="18"/>
                <a:ea typeface="Arial Unicode MS" pitchFamily="2"/>
                <a:cs typeface="Tahoma" pitchFamily="2"/>
              </a:rPr>
              <a:t>P</a:t>
            </a:r>
            <a:r>
              <a:rPr lang="en-GB" sz="1800" b="1" i="1" baseline="-33000">
                <a:solidFill>
                  <a:srgbClr val="3DEB3D"/>
                </a:solidFill>
                <a:latin typeface="Times new roman" pitchFamily="18"/>
                <a:ea typeface="Arial Unicode MS" pitchFamily="2"/>
                <a:cs typeface="Tahoma" pitchFamily="2"/>
              </a:rPr>
              <a:t>2</a:t>
            </a:r>
            <a:r>
              <a:rPr lang="en-GB" sz="1800" b="1" i="1" baseline="0">
                <a:solidFill>
                  <a:srgbClr val="FFFFFF"/>
                </a:solidFill>
                <a:latin typeface="Times new roman" pitchFamily="18"/>
                <a:ea typeface="Arial Unicode MS" pitchFamily="2"/>
                <a:cs typeface="Tahoma" pitchFamily="2"/>
              </a:rPr>
              <a:t>= 6</a:t>
            </a:r>
          </a:p>
          <a:p>
            <a:pPr marL="0" marR="0" lvl="0" indent="0" algn="just" rtl="0" hangingPunct="0">
              <a:lnSpc>
                <a:spcPct val="116000"/>
              </a:lnSpc>
              <a:buNone/>
              <a:tabLst/>
            </a:pPr>
            <a:r>
              <a:rPr lang="en-GB" sz="1200" b="1" baseline="0">
                <a:solidFill>
                  <a:srgbClr val="FFFFFF"/>
                </a:solidFill>
                <a:latin typeface="Times new roman" pitchFamily="18"/>
                <a:ea typeface="Arial Unicode MS" pitchFamily="2"/>
                <a:cs typeface="Tahoma" pitchFamily="2"/>
              </a:rPr>
              <a:t>The low-energy component (78%) has a peak energy of 4 eV and an asymptotic power of 2. It's contribution to the signal is shown as pink</a:t>
            </a:r>
            <a:r>
              <a:rPr lang="en-GB" sz="1600" b="1" baseline="0">
                <a:solidFill>
                  <a:srgbClr val="FFFFFF"/>
                </a:solidFill>
                <a:latin typeface="Times new roman" pitchFamily="18"/>
                <a:ea typeface="Arial Unicode MS" pitchFamily="2"/>
                <a:cs typeface="Tahoma" pitchFamily="2"/>
              </a:rPr>
              <a:t> </a:t>
            </a:r>
            <a:r>
              <a:rPr lang="en-GB" sz="1200" b="1" baseline="0">
                <a:solidFill>
                  <a:srgbClr val="FFFFFF"/>
                </a:solidFill>
                <a:latin typeface="Times new roman" pitchFamily="18"/>
                <a:ea typeface="Arial Unicode MS" pitchFamily="2"/>
                <a:cs typeface="Tahoma" pitchFamily="2"/>
              </a:rPr>
              <a:t>triangles</a:t>
            </a:r>
            <a:r>
              <a:rPr lang="en-GB" sz="1600" b="1" baseline="0">
                <a:solidFill>
                  <a:srgbClr val="FFFFFF"/>
                </a:solidFill>
                <a:latin typeface="Times new roman" pitchFamily="18"/>
                <a:ea typeface="Arial Unicode MS" pitchFamily="2"/>
                <a:cs typeface="Tahoma" pitchFamily="2"/>
              </a:rPr>
              <a:t>.</a:t>
            </a:r>
          </a:p>
        </p:txBody>
      </p:sp>
      <p:pic>
        <p:nvPicPr>
          <p:cNvPr id="4" name=""/>
          <p:cNvPicPr>
            <a:picLocks noChangeAspect="1"/>
          </p:cNvPicPr>
          <p:nvPr/>
        </p:nvPicPr>
        <p:blipFill>
          <a:blip r:embed="rId3" cstate="print">
            <a:alphaModFix/>
            <a:lum/>
          </a:blip>
          <a:srcRect/>
          <a:stretch>
            <a:fillRect/>
          </a:stretch>
        </p:blipFill>
        <p:spPr>
          <a:xfrm>
            <a:off x="0" y="1143000"/>
            <a:ext cx="4435560" cy="4270320"/>
          </a:xfrm>
          <a:prstGeom prst="rect">
            <a:avLst/>
          </a:prstGeom>
          <a:noFill/>
          <a:ln>
            <a:noFill/>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883</TotalTime>
  <Words>1480</Words>
  <Application>Microsoft Office PowerPoint</Application>
  <PresentationFormat>On-screen Show (4:3)</PresentationFormat>
  <Paragraphs>129</Paragraphs>
  <Slides>16</Slides>
  <Notes>16</Notes>
  <HiddenSlides>0</HiddenSlides>
  <MMClips>0</MMClip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Default</vt:lpstr>
      <vt:lpstr>Title1</vt:lpstr>
      <vt:lpstr>Default 1</vt:lpstr>
      <vt:lpstr>Slide 1</vt:lpstr>
      <vt:lpstr>EC buildup modeling over &gt; 15 years – broadbased collaborative effort --</vt:lpstr>
      <vt:lpstr>Slide 3</vt:lpstr>
      <vt:lpstr>ILC DR Coherent Tune Shift Calculation JAC &amp; K.Sonnad, PAC11, WEP110</vt:lpstr>
      <vt:lpstr>EC Buildup R&amp;D at CESRTA</vt:lpstr>
      <vt:lpstr>EC Buildup Detectors at CESRTA</vt:lpstr>
      <vt:lpstr>Drift Region RFA Data vs Simulation J.R. Calvey et al, ECLOUD10, PaC11, IPAC11</vt:lpstr>
      <vt:lpstr>ECLOUD Modeling of CESRTA Shielded Pickup Pulse Shapes: Photoelectrons</vt:lpstr>
      <vt:lpstr>Example: 3 mA/bunch 5.3 GeV e+ 15E a-Carbon</vt:lpstr>
      <vt:lpstr>Photoelectron Energy Distribution  5.3 GeV e+ 15E a-Carbon</vt:lpstr>
      <vt:lpstr>ECLOUD Modeling of CESRTA Shielded Pickup Pulse Shapes: Secondary electrons</vt:lpstr>
      <vt:lpstr>In Situ Vacuum Chamber Comparisons – Conditioning Effects --</vt:lpstr>
      <vt:lpstr>In Situ Vacuum Chamber Comparisons – Coating Comparison --</vt:lpstr>
      <vt:lpstr>Shielded Pickup Witness Bunch Studies for Determining Cloud Lifetime</vt:lpstr>
      <vt:lpstr>Slide 15</vt:lpstr>
      <vt:lpstr>Planned Improvements to EC Growth Simulations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 Cloud Buildup Models and Plans</dc:title>
  <cp:lastModifiedBy>Your User Name</cp:lastModifiedBy>
  <cp:revision>1003</cp:revision>
  <cp:lastPrinted>2010-03-01T13:24:33Z</cp:lastPrinted>
  <dcterms:created xsi:type="dcterms:W3CDTF">2010-03-02T10:23:46Z</dcterms:created>
  <dcterms:modified xsi:type="dcterms:W3CDTF">2011-09-28T21:49:24Z</dcterms:modified>
</cp:coreProperties>
</file>