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256"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5760" cy="456839"/>
          </a:xfrm>
          <a:prstGeom prst="rect">
            <a:avLst/>
          </a:prstGeom>
          <a:noFill/>
          <a:ln>
            <a:noFill/>
          </a:ln>
        </p:spPr>
        <p:txBody>
          <a:bodyPr vert="horz" lIns="90000" tIns="45000" rIns="90000" bIns="4500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pPr>
            <a:endParaRPr lang="en-US" sz="1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 name="Date Placeholder 2"/>
          <p:cNvSpPr txBox="1">
            <a:spLocks noGrp="1"/>
          </p:cNvSpPr>
          <p:nvPr>
            <p:ph type="dt" sz="quarter" idx="1"/>
          </p:nvPr>
        </p:nvSpPr>
        <p:spPr>
          <a:xfrm>
            <a:off x="3881880" y="0"/>
            <a:ext cx="2975760" cy="456839"/>
          </a:xfrm>
          <a:prstGeom prst="rect">
            <a:avLst/>
          </a:prstGeom>
          <a:noFill/>
          <a:ln>
            <a:noFill/>
          </a:ln>
        </p:spPr>
        <p:txBody>
          <a:bodyPr vert="horz" lIns="90000" tIns="45000" rIns="90000" bIns="4500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pPr>
            <a:fld id="{5E2FB140-3664-4ACB-86FE-D8BB62C789C6}" type="datetimeFigureOut">
              <a:t>9/22/2011</a:t>
            </a:fld>
            <a:endParaRPr lang="en-US" sz="1400" b="0" i="0" u="none" strike="noStrike" baseline="0">
              <a:ln>
                <a:noFill/>
              </a:ln>
              <a:solidFill>
                <a:srgbClr val="000000"/>
              </a:solidFill>
              <a:latin typeface="Arial" pitchFamily="34"/>
              <a:ea typeface="ＭＳ Ｐゴシック" pitchFamily="34"/>
              <a:cs typeface="ＭＳ Ｐゴシック" pitchFamily="34"/>
            </a:endParaRPr>
          </a:p>
        </p:txBody>
      </p:sp>
      <p:sp>
        <p:nvSpPr>
          <p:cNvPr id="4" name="Footer Placeholder 3"/>
          <p:cNvSpPr txBox="1">
            <a:spLocks noGrp="1"/>
          </p:cNvSpPr>
          <p:nvPr>
            <p:ph type="ftr" sz="quarter" idx="2"/>
          </p:nvPr>
        </p:nvSpPr>
        <p:spPr>
          <a:xfrm>
            <a:off x="0" y="8686800"/>
            <a:ext cx="2975760" cy="456839"/>
          </a:xfrm>
          <a:prstGeom prst="rect">
            <a:avLst/>
          </a:prstGeom>
          <a:noFill/>
          <a:ln>
            <a:noFill/>
          </a:ln>
        </p:spPr>
        <p:txBody>
          <a:bodyPr vert="horz" lIns="90000" tIns="45000" rIns="90000" bIns="45000" anchor="b"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pPr>
            <a:endParaRPr lang="en-US" sz="1400" b="0" i="0" u="none" strike="noStrike" baseline="0">
              <a:ln>
                <a:noFill/>
              </a:ln>
              <a:solidFill>
                <a:srgbClr val="000000"/>
              </a:solidFill>
              <a:latin typeface="Arial" pitchFamily="34"/>
              <a:ea typeface="ＭＳ Ｐゴシック" pitchFamily="34"/>
              <a:cs typeface="ＭＳ Ｐゴシック" pitchFamily="34"/>
            </a:endParaRPr>
          </a:p>
        </p:txBody>
      </p:sp>
      <p:sp>
        <p:nvSpPr>
          <p:cNvPr id="5" name="Slide Number Placeholder 4"/>
          <p:cNvSpPr txBox="1">
            <a:spLocks noGrp="1"/>
          </p:cNvSpPr>
          <p:nvPr>
            <p:ph type="sldNum" sz="quarter" idx="3"/>
          </p:nvPr>
        </p:nvSpPr>
        <p:spPr>
          <a:xfrm>
            <a:off x="3881880" y="8686800"/>
            <a:ext cx="2975760" cy="456839"/>
          </a:xfrm>
          <a:prstGeom prst="rect">
            <a:avLst/>
          </a:prstGeom>
          <a:noFill/>
          <a:ln>
            <a:noFill/>
          </a:ln>
        </p:spPr>
        <p:txBody>
          <a:bodyPr vert="horz" lIns="90000" tIns="45000" rIns="90000" bIns="45000" anchor="b"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pPr>
            <a:fld id="{7B858F8E-FB24-46E8-B6B8-308F9A91CB41}" type="slidenum">
              <a:t>‹#›</a:t>
            </a:fld>
            <a:endParaRPr lang="en-US" sz="1400" b="0" i="0" u="none" strike="noStrike" baseline="0">
              <a:ln>
                <a:noFill/>
              </a:ln>
              <a:solidFill>
                <a:srgbClr val="000000"/>
              </a:solidFill>
              <a:latin typeface="Arial" pitchFamily="34"/>
              <a:ea typeface="ＭＳ Ｐゴシック" pitchFamily="34"/>
              <a:cs typeface="ＭＳ Ｐゴシック" pitchFamily="34"/>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Move="1" noResize="1"/>
          </p:cNvSpPr>
          <p:nvPr/>
        </p:nvSpPr>
        <p:spPr>
          <a:xfrm>
            <a:off x="0" y="0"/>
            <a:ext cx="6858000" cy="9144000"/>
          </a:xfrm>
          <a:prstGeom prst="rect">
            <a:avLst/>
          </a:prstGeom>
          <a:solidFill>
            <a:srgbClr val="FFFFFF"/>
          </a:solidFill>
          <a:ln>
            <a:noFill/>
            <a:prstDash val="solid"/>
          </a:ln>
        </p:spPr>
        <p:txBody>
          <a:bodyPr vert="horz" lIns="90000" tIns="45000" rIns="90000" bIns="45000" anchor="ctr" anchorCtr="1"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 name="Freeform 2"/>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4" name="Freeform 3"/>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5" name="Freeform 4"/>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6" name="Freeform 5"/>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7" name="Freeform 6"/>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8" name="Freeform 7"/>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9" name="Freeform 8"/>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0" name="Freeform 9"/>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1" name="Freeform 10"/>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2" name="Freeform 11"/>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3" name="Freeform 12"/>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4" name="Freeform 13"/>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5" name="Freeform 14"/>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6" name="Freeform 15"/>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7" name="Freeform 16"/>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8" name="Freeform 17"/>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19" name="Freeform 18"/>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0" name="Freeform 19"/>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1" name="Freeform 20"/>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2" name="Freeform 21"/>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3" name="Freeform 22"/>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4" name="Freeform 23"/>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5" name="Freeform 24"/>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6" name="Freeform 25"/>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7" name="Freeform 26"/>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8" name="Freeform 27"/>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29" name="Freeform 28"/>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0" name="Freeform 29"/>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1" name="Freeform 30"/>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2" name="Freeform 31"/>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3" name="Freeform 32"/>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4" name="Slide Image Placeholder 33"/>
          <p:cNvSpPr>
            <a:spLocks noGrp="1" noRot="1" noChangeAspect="1"/>
          </p:cNvSpPr>
          <p:nvPr>
            <p:ph type="sldImg" idx="2"/>
          </p:nvPr>
        </p:nvSpPr>
        <p:spPr>
          <a:xfrm>
            <a:off x="-360" y="-9398160"/>
            <a:ext cx="360" cy="20177640"/>
          </a:xfrm>
          <a:prstGeom prst="rect">
            <a:avLst/>
          </a:prstGeom>
          <a:noFill/>
          <a:ln>
            <a:noFill/>
            <a:prstDash val="solid"/>
          </a:ln>
        </p:spPr>
      </p:sp>
      <p:sp>
        <p:nvSpPr>
          <p:cNvPr id="35" name="Notes Placeholder 34"/>
          <p:cNvSpPr txBox="1">
            <a:spLocks noGrp="1"/>
          </p:cNvSpPr>
          <p:nvPr>
            <p:ph type="body" sz="quarter" idx="3"/>
          </p:nvPr>
        </p:nvSpPr>
        <p:spPr>
          <a:xfrm>
            <a:off x="685440" y="4343400"/>
            <a:ext cx="5435640" cy="4113720"/>
          </a:xfrm>
          <a:prstGeom prst="rect">
            <a:avLst/>
          </a:prstGeom>
          <a:noFill/>
          <a:ln>
            <a:noFill/>
          </a:ln>
        </p:spPr>
        <p:txBody>
          <a:bodyPr lIns="0" tIns="0" rIns="0" bIns="0"/>
          <a:lstStyle>
            <a:defPPr lvl="0">
              <a:buClr>
                <a:srgbClr val="000000"/>
              </a:buClr>
              <a:buSzPct val="100000"/>
              <a:buFont typeface="Times New Roman" pitchFamily="18"/>
              <a:buNone/>
            </a:defPPr>
            <a:lvl1pPr lvl="0">
              <a:buClr>
                <a:srgbClr val="000000"/>
              </a:buClr>
              <a:buSzPct val="100000"/>
              <a:buFont typeface="Times New Roman" pitchFamily="18"/>
              <a:buChar cha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n-US"/>
          </a:p>
        </p:txBody>
      </p:sp>
      <p:sp>
        <p:nvSpPr>
          <p:cNvPr id="36" name="Header Placeholder 35"/>
          <p:cNvSpPr txBox="1">
            <a:spLocks noGrp="1"/>
          </p:cNvSpPr>
          <p:nvPr>
            <p:ph type="hdr" sz="quarter"/>
          </p:nvPr>
        </p:nvSpPr>
        <p:spPr>
          <a:xfrm>
            <a:off x="-360" y="0"/>
            <a:ext cx="2925719" cy="456119"/>
          </a:xfrm>
          <a:prstGeom prst="rect">
            <a:avLst/>
          </a:prstGeom>
          <a:noFill/>
          <a:ln>
            <a:noFill/>
          </a:ln>
        </p:spPr>
        <p:txBody>
          <a:bodyPr wrap="none" lIns="0" tIns="0" rIns="0" bIns="0" anchor="t" anchorCtr="0"/>
          <a:lstStyle>
            <a:lvl1pPr marL="0" marR="0" lvl="0" indent="0" algn="l" rtl="0" hangingPunct="0">
              <a:lnSpc>
                <a:spcPct val="9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GB" sz="1400" b="0" i="0" u="none" strike="noStrike" baseline="0">
                <a:solidFill>
                  <a:srgbClr val="000000"/>
                </a:solidFill>
                <a:latin typeface="Lucida Sans" pitchFamily="18"/>
                <a:ea typeface="Lucida Sans" pitchFamily="18"/>
                <a:cs typeface="Lucida Sans" pitchFamily="18"/>
              </a:defRPr>
            </a:lvl1pPr>
          </a:lstStyle>
          <a:p>
            <a:pPr lvl="0"/>
            <a:endParaRPr lang="en-GB"/>
          </a:p>
        </p:txBody>
      </p:sp>
      <p:sp>
        <p:nvSpPr>
          <p:cNvPr id="37" name="Date Placeholder 36"/>
          <p:cNvSpPr txBox="1">
            <a:spLocks noGrp="1"/>
          </p:cNvSpPr>
          <p:nvPr>
            <p:ph type="dt" idx="1"/>
          </p:nvPr>
        </p:nvSpPr>
        <p:spPr>
          <a:xfrm>
            <a:off x="3881159" y="0"/>
            <a:ext cx="2925719" cy="456119"/>
          </a:xfrm>
          <a:prstGeom prst="rect">
            <a:avLst/>
          </a:prstGeom>
          <a:noFill/>
          <a:ln>
            <a:noFill/>
          </a:ln>
        </p:spPr>
        <p:txBody>
          <a:bodyPr wrap="none" lIns="0" tIns="0" rIns="0" bIns="0" anchor="t" anchorCtr="0"/>
          <a:lstStyle>
            <a:lvl1pPr marL="0" marR="0" lvl="0" indent="0" algn="r" rtl="0" hangingPunct="0">
              <a:lnSpc>
                <a:spcPct val="9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GB" sz="1400" b="0" i="0" u="none" strike="noStrike" baseline="0">
                <a:solidFill>
                  <a:srgbClr val="000000"/>
                </a:solidFill>
                <a:latin typeface="Lucida Sans" pitchFamily="18"/>
                <a:ea typeface="Lucida Sans" pitchFamily="18"/>
                <a:cs typeface="Lucida Sans" pitchFamily="18"/>
              </a:defRPr>
            </a:lvl1pPr>
          </a:lstStyle>
          <a:p>
            <a:pPr lvl="0"/>
            <a:fld id="{0D36B1F3-8E29-479E-985D-1814A9957DA7}" type="datetimeFigureOut">
              <a:t>22/09/2011</a:t>
            </a:fld>
            <a:endParaRPr lang="en-GB"/>
          </a:p>
        </p:txBody>
      </p:sp>
      <p:sp>
        <p:nvSpPr>
          <p:cNvPr id="38" name="Footer Placeholder 37"/>
          <p:cNvSpPr txBox="1">
            <a:spLocks noGrp="1"/>
          </p:cNvSpPr>
          <p:nvPr>
            <p:ph type="ftr" sz="quarter" idx="4"/>
          </p:nvPr>
        </p:nvSpPr>
        <p:spPr>
          <a:xfrm>
            <a:off x="-360" y="8686440"/>
            <a:ext cx="2925719" cy="456119"/>
          </a:xfrm>
          <a:prstGeom prst="rect">
            <a:avLst/>
          </a:prstGeom>
          <a:noFill/>
          <a:ln>
            <a:noFill/>
          </a:ln>
        </p:spPr>
        <p:txBody>
          <a:bodyPr wrap="none" lIns="0" tIns="0" rIns="0" bIns="0" anchor="b" anchorCtr="0"/>
          <a:lstStyle>
            <a:lvl1pPr marL="0" marR="0" lvl="0" indent="0" algn="l" rtl="0" hangingPunct="0">
              <a:lnSpc>
                <a:spcPct val="9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GB" sz="1400" b="0" i="0" u="none" strike="noStrike" baseline="0">
                <a:solidFill>
                  <a:srgbClr val="000000"/>
                </a:solidFill>
                <a:latin typeface="Lucida Sans" pitchFamily="18"/>
                <a:ea typeface="Lucida Sans" pitchFamily="18"/>
                <a:cs typeface="Lucida Sans" pitchFamily="18"/>
              </a:defRPr>
            </a:lvl1pPr>
          </a:lstStyle>
          <a:p>
            <a:pPr lvl="0"/>
            <a:endParaRPr lang="en-GB"/>
          </a:p>
        </p:txBody>
      </p:sp>
      <p:sp>
        <p:nvSpPr>
          <p:cNvPr id="39" name="Slide Number Placeholder 38"/>
          <p:cNvSpPr txBox="1">
            <a:spLocks noGrp="1"/>
          </p:cNvSpPr>
          <p:nvPr>
            <p:ph type="sldNum" sz="quarter" idx="5"/>
          </p:nvPr>
        </p:nvSpPr>
        <p:spPr>
          <a:xfrm>
            <a:off x="3881159" y="8686440"/>
            <a:ext cx="2925719" cy="456119"/>
          </a:xfrm>
          <a:prstGeom prst="rect">
            <a:avLst/>
          </a:prstGeom>
          <a:noFill/>
          <a:ln>
            <a:noFill/>
          </a:ln>
        </p:spPr>
        <p:txBody>
          <a:bodyPr wrap="none" lIns="0" tIns="0" rIns="0" bIns="0" anchor="b" anchorCtr="0"/>
          <a:lstStyle>
            <a:lvl1pPr marL="0" marR="0" lvl="0" indent="0" algn="r" rtl="0" hangingPunct="0">
              <a:lnSpc>
                <a:spcPct val="9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GB" sz="1400" b="0" i="0" u="none" strike="noStrike" baseline="0">
                <a:solidFill>
                  <a:srgbClr val="000000"/>
                </a:solidFill>
                <a:latin typeface="Lucida Sans" pitchFamily="18"/>
                <a:ea typeface="Lucida Sans" pitchFamily="18"/>
                <a:cs typeface="Lucida Sans" pitchFamily="18"/>
              </a:defRPr>
            </a:lvl1pPr>
          </a:lstStyle>
          <a:p>
            <a:pPr lvl="0"/>
            <a:fld id="{A2381E16-1148-4277-8769-0632F736838A}" type="slidenum">
              <a:t>‹#›</a:t>
            </a:fld>
            <a:endParaRPr lang="en-GB"/>
          </a:p>
        </p:txBody>
      </p:sp>
    </p:spTree>
  </p:cSld>
  <p:clrMap bg1="lt1" tx1="dk1" bg2="lt2" tx2="dk2" accent1="accent1" accent2="accent2" accent3="accent3" accent4="accent4" accent5="accent5" accent6="accent6" hlink="hlink" folHlink="folHlink"/>
  <p:notesStyle>
    <a:lvl1pPr marL="0" marR="0" indent="0" algn="l" rtl="0" hangingPunct="0">
      <a:lnSpc>
        <a:spcPct val="100000"/>
      </a:lnSpc>
      <a:spcBef>
        <a:spcPts val="448"/>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US" sz="1200" b="0" i="0" u="none" strike="noStrike" baseline="0">
        <a:ln>
          <a:noFill/>
        </a:ln>
        <a:solidFill>
          <a:srgbClr val="000000"/>
        </a:solidFill>
        <a:latin typeface="Times New Roman"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1258920" y="720719"/>
            <a:ext cx="4800600" cy="3600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3" name="Notes Placeholder 2"/>
          <p:cNvSpPr txBox="1">
            <a:spLocks noGrp="1"/>
          </p:cNvSpPr>
          <p:nvPr>
            <p:ph type="body" sz="quarter" idx="1"/>
          </p:nvPr>
        </p:nvSpPr>
        <p:spPr>
          <a:xfrm>
            <a:off x="685440" y="4343400"/>
            <a:ext cx="5435640" cy="4114079"/>
          </a:xfrm>
        </p:spPr>
        <p:txBody>
          <a:bodyPr>
            <a:spAutoFit/>
          </a:bodyPr>
          <a:lstStyle>
            <a:defPPr lvl="0">
              <a:buClr>
                <a:srgbClr val="000000"/>
              </a:buClr>
              <a:buSzPct val="100000"/>
              <a:buFont typeface="Times New Roman" pitchFamily="18"/>
              <a:buNone/>
            </a:defPPr>
            <a:lvl1pPr lvl="0">
              <a:buClr>
                <a:srgbClr val="000000"/>
              </a:buClr>
              <a:buSzPct val="100000"/>
              <a:buFont typeface="Times New Roman" pitchFamily="18"/>
              <a:buChar cha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450888" y="-9398000"/>
            <a:ext cx="26901776" cy="20177125"/>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85440" y="4343400"/>
            <a:ext cx="5435640" cy="4023720"/>
          </a:xfrm>
        </p:spPr>
        <p:txBody>
          <a:bodyPr/>
          <a:lstStyle>
            <a:defPPr lvl="0">
              <a:buClr>
                <a:srgbClr val="000000"/>
              </a:buClr>
              <a:buSzPct val="100000"/>
              <a:buFont typeface="Times New Roman" pitchFamily="18"/>
              <a:buNone/>
            </a:defPPr>
            <a:lvl1pPr lvl="0">
              <a:buClr>
                <a:srgbClr val="000000"/>
              </a:buClr>
              <a:buSzPct val="100000"/>
              <a:buFont typeface="Times New Roman" pitchFamily="18"/>
              <a:buChar cha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85440" y="4343400"/>
            <a:ext cx="5435640" cy="4023720"/>
          </a:xfrm>
        </p:spPr>
        <p:txBody>
          <a:bodyPr/>
          <a:lstStyle>
            <a:defPPr lvl="0">
              <a:buClr>
                <a:srgbClr val="000000"/>
              </a:buClr>
              <a:buSzPct val="100000"/>
              <a:buFont typeface="Times New Roman" pitchFamily="18"/>
              <a:buNone/>
            </a:defPPr>
            <a:lvl1pPr lvl="0">
              <a:buClr>
                <a:srgbClr val="000000"/>
              </a:buClr>
              <a:buSzPct val="100000"/>
              <a:buFont typeface="Times New Roman" pitchFamily="18"/>
              <a:buChar cha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685440" y="4343400"/>
            <a:ext cx="5435640" cy="4023720"/>
          </a:xfrm>
        </p:spPr>
        <p:txBody>
          <a:bodyPr/>
          <a:lstStyle>
            <a:defPPr lvl="0">
              <a:buClr>
                <a:srgbClr val="000000"/>
              </a:buClr>
              <a:buSzPct val="100000"/>
              <a:buFont typeface="Times New Roman" pitchFamily="18"/>
              <a:buNone/>
            </a:defPPr>
            <a:lvl1pPr lvl="0">
              <a:buClr>
                <a:srgbClr val="000000"/>
              </a:buClr>
              <a:buSzPct val="100000"/>
              <a:buFont typeface="Times New Roman" pitchFamily="18"/>
              <a:buChar cha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552450"/>
            <a:ext cx="2101850" cy="6724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52450"/>
            <a:ext cx="6153150" cy="6724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2971800"/>
            <a:ext cx="3670300" cy="228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65700" y="2971800"/>
            <a:ext cx="3670300" cy="228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371600"/>
            <a:ext cx="2044700" cy="3884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5981700" cy="3884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84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828800"/>
            <a:ext cx="3784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114440" y="-552600"/>
            <a:ext cx="4978440" cy="1788119"/>
          </a:xfrm>
          <a:prstGeom prst="rect">
            <a:avLst/>
          </a:prstGeom>
          <a:noFill/>
          <a:ln>
            <a:noFill/>
          </a:ln>
        </p:spPr>
        <p:txBody>
          <a:bodyPr lIns="0" tIns="0" rIns="0" bIns="0" anchor="ctr"/>
          <a:lstStyle>
            <a:defPPr lvl="0">
              <a:buClr>
                <a:srgbClr val="000000"/>
              </a:buClr>
              <a:buSzPct val="100000"/>
              <a:buFont typeface="Arial" pitchFamily="34"/>
              <a:buNone/>
            </a:defPPr>
            <a:lvl1pPr lvl="0">
              <a:buClr>
                <a:srgbClr val="000000"/>
              </a:buClr>
              <a:buSzPct val="100000"/>
              <a:buFont typeface="Arial" pitchFamily="34"/>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1"/>
          </p:nvPr>
        </p:nvSpPr>
        <p:spPr>
          <a:xfrm>
            <a:off x="685440" y="1828800"/>
            <a:ext cx="7721639" cy="4343400"/>
          </a:xfrm>
          <a:prstGeom prst="rect">
            <a:avLst/>
          </a:prstGeom>
          <a:noFill/>
          <a:ln>
            <a:noFill/>
          </a:ln>
        </p:spPr>
        <p:txBody>
          <a:bodyPr wrap="none" lIns="90000" tIns="46800" rIns="90000" bIns="46800" anchor="t" anchorCtr="0"/>
          <a:lstStyle>
            <a:defPPr marL="291960" marR="0" lvl="0" indent="-291960" algn="l" hangingPunct="1">
              <a:spcBef>
                <a:spcPts val="799"/>
              </a:spcBef>
              <a:spcAft>
                <a:spcPts val="0"/>
              </a:spcAft>
              <a:buClr>
                <a:srgbClr val="000000"/>
              </a:buClr>
              <a:buSzPct val="100000"/>
              <a:buFont typeface="Arial" pitchFamily="34"/>
              <a:buNone/>
              <a:tabLst>
                <a:tab pos="164880" algn="l"/>
                <a:tab pos="622080" algn="l"/>
                <a:tab pos="1079280" algn="l"/>
                <a:tab pos="1536480" algn="l"/>
                <a:tab pos="1993680" algn="l"/>
                <a:tab pos="2450880" algn="l"/>
                <a:tab pos="2908080" algn="l"/>
                <a:tab pos="3365279" algn="l"/>
                <a:tab pos="3822479" algn="l"/>
                <a:tab pos="4279680" algn="l"/>
                <a:tab pos="4736880" algn="l"/>
                <a:tab pos="5194080" algn="l"/>
                <a:tab pos="5651279" algn="l"/>
                <a:tab pos="6108479" algn="l"/>
                <a:tab pos="6565680" algn="l"/>
                <a:tab pos="7022880" algn="l"/>
                <a:tab pos="7480079" algn="l"/>
                <a:tab pos="7937279" algn="l"/>
                <a:tab pos="8394480" algn="l"/>
                <a:tab pos="8851680" algn="l"/>
              </a:tabLst>
              <a:defRPr lang="en-US" sz="3200" b="0" i="0" u="none" strike="noStrike" baseline="0">
                <a:ln>
                  <a:noFill/>
                </a:ln>
                <a:solidFill>
                  <a:srgbClr val="000000"/>
                </a:solidFill>
                <a:latin typeface="Arial" pitchFamily="34"/>
                <a:ea typeface="ＭＳ Ｐゴシック" pitchFamily="34"/>
                <a:cs typeface="ＭＳ Ｐゴシック" pitchFamily="34"/>
              </a:defRPr>
            </a:defPPr>
            <a:lvl1pPr marL="291960" marR="0" lvl="0" indent="-291960" algn="l" hangingPunct="1">
              <a:spcBef>
                <a:spcPts val="799"/>
              </a:spcBef>
              <a:spcAft>
                <a:spcPts val="0"/>
              </a:spcAft>
              <a:buClr>
                <a:srgbClr val="000000"/>
              </a:buClr>
              <a:buSzPct val="100000"/>
              <a:buFont typeface="Arial" pitchFamily="34"/>
              <a:buChar char="•"/>
              <a:tabLst>
                <a:tab pos="164880" algn="l"/>
                <a:tab pos="622080" algn="l"/>
                <a:tab pos="1079280" algn="l"/>
                <a:tab pos="1536480" algn="l"/>
                <a:tab pos="1993680" algn="l"/>
                <a:tab pos="2450880" algn="l"/>
                <a:tab pos="2908080" algn="l"/>
                <a:tab pos="3365279" algn="l"/>
                <a:tab pos="3822479" algn="l"/>
                <a:tab pos="4279680" algn="l"/>
                <a:tab pos="4736880" algn="l"/>
                <a:tab pos="5194080" algn="l"/>
                <a:tab pos="5651279" algn="l"/>
                <a:tab pos="6108479" algn="l"/>
                <a:tab pos="6565680" algn="l"/>
                <a:tab pos="7022880" algn="l"/>
                <a:tab pos="7480079" algn="l"/>
                <a:tab pos="7937279" algn="l"/>
                <a:tab pos="8394480" algn="l"/>
                <a:tab pos="8851680" algn="l"/>
              </a:tabLst>
              <a:defRPr lang="en-US" sz="3200" b="0" i="0" u="none" strike="noStrike" baseline="0">
                <a:ln>
                  <a:noFill/>
                </a:ln>
                <a:solidFill>
                  <a:srgbClr val="000000"/>
                </a:solidFill>
                <a:latin typeface="Arial" pitchFamily="34"/>
                <a:ea typeface="ＭＳ Ｐゴシック" pitchFamily="34"/>
                <a:cs typeface="ＭＳ Ｐゴシック" pitchFamily="34"/>
              </a:defRPr>
            </a:lvl1pPr>
            <a:lvl2pPr marL="691920" marR="0" lvl="1" indent="-234720" algn="l" hangingPunct="1">
              <a:spcBef>
                <a:spcPts val="697"/>
              </a:spcBef>
              <a:spcAft>
                <a:spcPts val="0"/>
              </a:spcAft>
              <a:buClr>
                <a:srgbClr val="000000"/>
              </a:buClr>
              <a:buSzPct val="100000"/>
              <a:buFont typeface="Arial" pitchFamily="34"/>
              <a:buChar char="–"/>
              <a:tabLst>
                <a:tab pos="222120" algn="l"/>
                <a:tab pos="679320" algn="l"/>
                <a:tab pos="1136520" algn="l"/>
                <a:tab pos="1593719" algn="l"/>
                <a:tab pos="2050919" algn="l"/>
                <a:tab pos="2508120" algn="l"/>
                <a:tab pos="2965319" algn="l"/>
                <a:tab pos="3422520" algn="l"/>
                <a:tab pos="3879719" algn="l"/>
                <a:tab pos="4336920" algn="l"/>
                <a:tab pos="4794120" algn="l"/>
                <a:tab pos="5251320" algn="l"/>
                <a:tab pos="5708520" algn="l"/>
                <a:tab pos="6165720" algn="l"/>
                <a:tab pos="6622920" algn="l"/>
                <a:tab pos="7080120" algn="l"/>
                <a:tab pos="7537320" algn="l"/>
                <a:tab pos="7994520" algn="l"/>
                <a:tab pos="8451720" algn="l"/>
                <a:tab pos="8908920" algn="l"/>
              </a:tabLst>
              <a:defRPr lang="en-US" sz="2800" b="0" i="0" u="none" strike="noStrike" baseline="0">
                <a:ln>
                  <a:noFill/>
                </a:ln>
                <a:solidFill>
                  <a:srgbClr val="000000"/>
                </a:solidFill>
                <a:latin typeface="Arial" pitchFamily="34"/>
                <a:ea typeface="ＭＳ Ｐゴシック" pitchFamily="34"/>
                <a:cs typeface="ＭＳ Ｐゴシック" pitchFamily="34"/>
              </a:defRPr>
            </a:lvl2pPr>
            <a:lvl3pPr marL="1143000" marR="0" lvl="2" indent="-228600" algn="l" hangingPunct="1">
              <a:spcBef>
                <a:spcPts val="598"/>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 pos="8915399" algn="l"/>
              </a:tabLst>
              <a:defRPr lang="en-US" sz="2400" b="0" i="0" u="none" strike="noStrike" baseline="0">
                <a:ln>
                  <a:noFill/>
                </a:ln>
                <a:solidFill>
                  <a:srgbClr val="000000"/>
                </a:solidFill>
                <a:latin typeface="Arial" pitchFamily="34"/>
                <a:ea typeface="ＭＳ Ｐゴシック" pitchFamily="34"/>
                <a:cs typeface="ＭＳ Ｐゴシック" pitchFamily="34"/>
              </a:defRPr>
            </a:lvl3pPr>
            <a:lvl4pPr marL="1600199" marR="0" lvl="3" indent="-228600" algn="l" hangingPunct="1">
              <a:spcBef>
                <a:spcPts val="499"/>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 pos="8915399" algn="l"/>
              </a:tabLst>
              <a:defRPr lang="en-US" sz="2000" b="0" i="0" u="none" strike="noStrike" baseline="0">
                <a:ln>
                  <a:noFill/>
                </a:ln>
                <a:solidFill>
                  <a:srgbClr val="000000"/>
                </a:solidFill>
                <a:latin typeface="Arial" pitchFamily="34"/>
                <a:ea typeface="ＭＳ Ｐゴシック" pitchFamily="34"/>
                <a:cs typeface="ＭＳ Ｐゴシック" pitchFamily="34"/>
              </a:defRPr>
            </a:lvl4pPr>
            <a:lvl5pPr marL="2057400" marR="0" lvl="4" indent="-228600" algn="l" hangingPunct="1">
              <a:spcBef>
                <a:spcPts val="499"/>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Lst>
              <a:defRPr lang="en-US" sz="2000" b="0" i="0" u="none" strike="noStrike" baseline="0">
                <a:ln>
                  <a:noFill/>
                </a:ln>
                <a:solidFill>
                  <a:srgbClr val="000000"/>
                </a:solidFill>
                <a:latin typeface="Arial" pitchFamily="34"/>
                <a:ea typeface="ＭＳ Ｐゴシック" pitchFamily="34"/>
                <a:cs typeface="ＭＳ Ｐゴシック" pitchFamily="34"/>
              </a:defRPr>
            </a:lvl5pPr>
            <a:lvl6pPr marL="2057400" marR="0" lvl="5" indent="-228600" algn="l" hangingPunct="1">
              <a:spcBef>
                <a:spcPts val="499"/>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Lst>
              <a:defRPr lang="en-US" sz="2000" b="0" i="0" u="none" strike="noStrike" baseline="0">
                <a:ln>
                  <a:noFill/>
                </a:ln>
                <a:solidFill>
                  <a:srgbClr val="000000"/>
                </a:solidFill>
                <a:latin typeface="Arial" pitchFamily="34"/>
                <a:ea typeface="ＭＳ Ｐゴシック" pitchFamily="34"/>
                <a:cs typeface="ＭＳ Ｐゴシック" pitchFamily="34"/>
              </a:defRPr>
            </a:lvl6pPr>
            <a:lvl7pPr marL="2057400" marR="0" lvl="6" indent="-228600" algn="l" hangingPunct="1">
              <a:spcBef>
                <a:spcPts val="499"/>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Lst>
              <a:defRPr lang="en-US" sz="2000" b="0" i="0" u="none" strike="noStrike" baseline="0">
                <a:ln>
                  <a:noFill/>
                </a:ln>
                <a:solidFill>
                  <a:srgbClr val="000000"/>
                </a:solidFill>
                <a:latin typeface="Arial" pitchFamily="34"/>
                <a:ea typeface="ＭＳ Ｐゴシック" pitchFamily="34"/>
                <a:cs typeface="ＭＳ Ｐゴシック" pitchFamily="34"/>
              </a:defRPr>
            </a:lvl7pPr>
            <a:lvl8pPr marL="2057400" marR="0" lvl="7" indent="-228600" algn="l" hangingPunct="1">
              <a:spcBef>
                <a:spcPts val="499"/>
              </a:spcBef>
              <a:spcAft>
                <a:spcPts val="0"/>
              </a:spcAft>
              <a:buClr>
                <a:srgbClr val="000000"/>
              </a:buClr>
              <a:buSzPct val="100000"/>
              <a:buFont typeface="Arial" pitchFamily="34"/>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Lst>
              <a:defRPr lang="en-US" sz="2000" b="0" i="0" u="none" strike="noStrike" baseline="0">
                <a:ln>
                  <a:noFill/>
                </a:ln>
                <a:solidFill>
                  <a:srgbClr val="000000"/>
                </a:solidFill>
                <a:latin typeface="Arial" pitchFamily="34"/>
                <a:ea typeface="ＭＳ Ｐゴシック" pitchFamily="34"/>
                <a:cs typeface="ＭＳ Ｐゴシック" pitchFamily="34"/>
              </a:defRPr>
            </a:lvl8pPr>
            <a:lvl9pPr marL="1944000" marR="0" lvl="8" indent="-216000" algn="l" hangingPunct="1">
              <a:spcBef>
                <a:spcPts val="499"/>
              </a:spcBef>
              <a:spcAft>
                <a:spcPts val="0"/>
              </a:spcAft>
              <a:buSzPct val="45000"/>
              <a:buFont typeface="StarSymbol"/>
              <a:buChar char="●"/>
              <a:tabLst>
                <a:tab pos="228600" algn="l"/>
                <a:tab pos="685799"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799" algn="l"/>
                <a:tab pos="8000999" algn="l"/>
                <a:tab pos="8458200" algn="l"/>
              </a:tabLst>
              <a:defRPr lang="en-US" sz="2000" b="0" i="0" u="none" strike="noStrike" baseline="0">
                <a:ln>
                  <a:noFill/>
                </a:ln>
                <a:solidFill>
                  <a:srgbClr val="000000"/>
                </a:solidFill>
                <a:latin typeface="Arial" pitchFamily="34"/>
                <a:ea typeface="ＭＳ Ｐゴシック" pitchFamily="34"/>
                <a:cs typeface="ＭＳ Ｐゴシック" pitchFamily="34"/>
              </a:defRPr>
            </a:lvl9pPr>
          </a:lstStyle>
          <a:p>
            <a:pPr lvl="0"/>
            <a:r>
              <a:rPr lang="en-US"/>
              <a:t>Click to edit the outline text format</a:t>
            </a:r>
          </a:p>
          <a:p>
            <a:pPr lvl="1"/>
            <a:r>
              <a:rPr lang="en-US"/>
              <a:t>Second Outline Level</a:t>
            </a:r>
          </a:p>
          <a:p>
            <a:pPr lvl="2"/>
            <a:r>
              <a:rPr lang="en-US"/>
              <a:t>Third Outline Level</a:t>
            </a:r>
          </a:p>
          <a:p>
            <a:pPr lvl="3"/>
            <a:r>
              <a:rPr lang="en-US"/>
              <a:t>Fourth Outline Level</a:t>
            </a:r>
          </a:p>
        </p:txBody>
      </p:sp>
      <p:sp>
        <p:nvSpPr>
          <p:cNvPr id="4" name="Freeform 3"/>
          <p:cNvSpPr/>
          <p:nvPr/>
        </p:nvSpPr>
        <p:spPr>
          <a:xfrm>
            <a:off x="0" y="6396120"/>
            <a:ext cx="9144000" cy="81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6D6E71"/>
          </a:solidFill>
          <a:ln w="9360">
            <a:solidFill>
              <a:srgbClr val="6D6E71"/>
            </a:solidFill>
            <a:prstDash val="solid"/>
            <a:miter/>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5" name="Freeform 4"/>
          <p:cNvSpPr/>
          <p:nvPr/>
        </p:nvSpPr>
        <p:spPr>
          <a:xfrm>
            <a:off x="52920" y="6537960"/>
            <a:ext cx="1194120" cy="290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6800" rIns="90000" bIns="46800" anchor="t" anchorCtr="0" compatLnSpc="0">
            <a:spAutoFit/>
          </a:bodyPr>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100" b="0" i="1" u="none" strike="noStrike" baseline="0">
                <a:ln>
                  <a:noFill/>
                </a:ln>
                <a:solidFill>
                  <a:srgbClr val="000000"/>
                </a:solidFill>
                <a:latin typeface="Times New Roman" pitchFamily="18"/>
                <a:ea typeface="Lucida Sans" pitchFamily="18"/>
                <a:cs typeface="Lucida Sans" pitchFamily="18"/>
              </a:rPr>
              <a:t>7 September 2011</a:t>
            </a:r>
          </a:p>
        </p:txBody>
      </p:sp>
      <p:sp>
        <p:nvSpPr>
          <p:cNvPr id="6" name="Freeform 5"/>
          <p:cNvSpPr/>
          <p:nvPr/>
        </p:nvSpPr>
        <p:spPr>
          <a:xfrm>
            <a:off x="1605240" y="6565320"/>
            <a:ext cx="5925240" cy="228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0">
            <a:spAutoFit/>
          </a:bodyPr>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ctr" rtl="0"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100" b="0" i="1" u="none" strike="noStrike" baseline="0">
                <a:ln>
                  <a:noFill/>
                </a:ln>
                <a:solidFill>
                  <a:srgbClr val="000000"/>
                </a:solidFill>
                <a:latin typeface="Times New Roman" pitchFamily="18"/>
                <a:ea typeface="Lucida Sans" pitchFamily="18"/>
                <a:cs typeface="Lucida Sans" pitchFamily="18"/>
              </a:rPr>
              <a:t>Optimization of the Photoelectron Production Energy Distribution in ECLOUD / J.A.Crittenden</a:t>
            </a:r>
          </a:p>
        </p:txBody>
      </p:sp>
      <p:sp>
        <p:nvSpPr>
          <p:cNvPr id="7" name="Freeform 6"/>
          <p:cNvSpPr/>
          <p:nvPr/>
        </p:nvSpPr>
        <p:spPr>
          <a:xfrm>
            <a:off x="8045280" y="6537960"/>
            <a:ext cx="978120" cy="290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6800" rIns="90000" bIns="46800" anchor="t" anchorCtr="0" compatLnSpc="0">
            <a:spAutoFit/>
          </a:bodyPr>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78081E60-EB60-4E1A-A4A4-F9372C83F588}" type="slidenum">
              <a:t>‹#›</a:t>
            </a:fld>
            <a:r>
              <a:rPr lang="en-GB" sz="1100" b="0" i="1" u="none" strike="noStrike" baseline="0">
                <a:ln>
                  <a:noFill/>
                </a:ln>
                <a:solidFill>
                  <a:srgbClr val="000000"/>
                </a:solidFill>
                <a:latin typeface="Times New Roman" pitchFamily="18"/>
                <a:ea typeface="Lucida Sans" pitchFamily="18"/>
                <a:cs typeface="Lucida Sans" pitchFamily="18"/>
              </a:rPr>
              <a:t> / 4</a:t>
            </a:r>
          </a:p>
        </p:txBody>
      </p:sp>
      <p:pic>
        <p:nvPicPr>
          <p:cNvPr id="8" name=""/>
          <p:cNvPicPr>
            <a:picLocks noChangeAspect="1"/>
          </p:cNvPicPr>
          <p:nvPr/>
        </p:nvPicPr>
        <p:blipFill>
          <a:blip r:embed="rId13" cstate="print">
            <a:alphaModFix/>
            <a:lum/>
          </a:blip>
          <a:srcRect/>
          <a:stretch>
            <a:fillRect/>
          </a:stretch>
        </p:blipFill>
        <p:spPr>
          <a:xfrm>
            <a:off x="0" y="0"/>
            <a:ext cx="9144000" cy="804959"/>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indent="0" algn="ctr" rtl="0" hangingPunct="1">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US" sz="3200" b="1" i="1" u="none" strike="noStrike" baseline="0">
          <a:ln>
            <a:noFill/>
          </a:ln>
          <a:solidFill>
            <a:srgbClr val="FFFFFF"/>
          </a:solidFill>
          <a:latin typeface="Times New Roman" pitchFamily="18"/>
          <a:ea typeface="ＭＳ Ｐゴシック" pitchFamily="34"/>
        </a:defRPr>
      </a:lvl1pPr>
    </p:titleStyle>
    <p:bodyStyle>
      <a:lvl1pPr marL="0" marR="0" lvl="0" indent="0" rtl="0">
        <a:buClr>
          <a:srgbClr val="000000"/>
        </a:buClr>
        <a:buSzPct val="100000"/>
        <a:buFont typeface="Arial" pitchFamily="34"/>
        <a:buChar char="•"/>
        <a:defRPr lang="en-US"/>
      </a:lvl1pPr>
      <a:lvl2pPr marL="0" marR="0" lvl="1" indent="0" rtl="0">
        <a:buClr>
          <a:srgbClr val="000000"/>
        </a:buClr>
        <a:buSzPct val="100000"/>
        <a:buFont typeface="Arial" pitchFamily="34"/>
        <a:buChar char="–"/>
        <a:defRPr lang="en-US"/>
      </a:lvl2pPr>
      <a:lvl3pPr marL="0" marR="0" lvl="2" indent="0" rtl="0">
        <a:buClr>
          <a:srgbClr val="000000"/>
        </a:buClr>
        <a:buSzPct val="100000"/>
        <a:buFont typeface="Arial" pitchFamily="34"/>
        <a:buChar char="•"/>
        <a:defRPr lang="en-US"/>
      </a:lvl3pPr>
      <a:lvl4pPr marL="0" marR="0" lvl="3" indent="0" rtl="0">
        <a:buClr>
          <a:srgbClr val="000000"/>
        </a:buClr>
        <a:buSzPct val="100000"/>
        <a:buFont typeface="Arial" pitchFamily="34"/>
        <a:buChar char="–"/>
        <a:defRPr lang="en-US"/>
      </a:lvl4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6839" y="1371599"/>
            <a:ext cx="8178840" cy="1370520"/>
          </a:xfrm>
          <a:prstGeom prst="rect">
            <a:avLst/>
          </a:prstGeom>
          <a:noFill/>
          <a:ln>
            <a:noFill/>
          </a:ln>
        </p:spPr>
        <p:txBody>
          <a:bodyPr lIns="0" tIns="0" rIns="0" bIns="0" anchor="ctr"/>
          <a:lstStyle>
            <a:defPPr lvl="0">
              <a:buClr>
                <a:srgbClr val="000000"/>
              </a:buClr>
              <a:buSzPct val="45000"/>
              <a:buFont typeface="Wingdings" pitchFamily="2"/>
              <a:buNone/>
            </a:defPPr>
            <a:lvl1pPr lvl="0">
              <a:buClr>
                <a:srgbClr val="000000"/>
              </a:buClr>
              <a:buSzPct val="45000"/>
              <a:buFont typeface="Wingdings" pitchFamily="2"/>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1"/>
          </p:nvPr>
        </p:nvSpPr>
        <p:spPr>
          <a:xfrm>
            <a:off x="1143000" y="2971800"/>
            <a:ext cx="7493040" cy="2284920"/>
          </a:xfrm>
          <a:prstGeom prst="rect">
            <a:avLst/>
          </a:prstGeom>
          <a:noFill/>
          <a:ln>
            <a:noFill/>
          </a:ln>
        </p:spPr>
        <p:txBody>
          <a:bodyPr lIns="0" tIns="0" rIns="0" bIns="0"/>
          <a:lstStyle>
            <a:defPPr marL="382320" marR="0" lvl="0" indent="-290520" algn="l" hangingPunct="0">
              <a:lnSpc>
                <a:spcPct val="36000"/>
              </a:lnSpc>
              <a:spcBef>
                <a:spcPts val="0"/>
              </a:spcBef>
              <a:spcAft>
                <a:spcPts val="1423"/>
              </a:spcAft>
              <a:buClr>
                <a:srgbClr val="000000"/>
              </a:buClr>
              <a:buSzPct val="45000"/>
              <a:buFont typeface="Wingdings" pitchFamily="2"/>
              <a:buNone/>
              <a:tabLst>
                <a:tab pos="74520" algn="l"/>
                <a:tab pos="531720" algn="l"/>
                <a:tab pos="988920" algn="l"/>
                <a:tab pos="1446119" algn="l"/>
                <a:tab pos="1903320" algn="l"/>
                <a:tab pos="2360520" algn="l"/>
                <a:tab pos="2817719" algn="l"/>
                <a:tab pos="3274920" algn="l"/>
                <a:tab pos="3732120" algn="l"/>
                <a:tab pos="4189319" algn="l"/>
                <a:tab pos="4646520" algn="l"/>
                <a:tab pos="5103720" algn="l"/>
                <a:tab pos="5560920" algn="l"/>
                <a:tab pos="6018120" algn="l"/>
                <a:tab pos="6475319" algn="l"/>
                <a:tab pos="6932520" algn="l"/>
                <a:tab pos="7389720" algn="l"/>
                <a:tab pos="7846920" algn="l"/>
                <a:tab pos="8304120" algn="l"/>
                <a:tab pos="8761320" algn="l"/>
              </a:tabLst>
              <a:defRPr lang="en-US" sz="3200" b="0" i="0" u="none" strike="noStrike" baseline="0">
                <a:ln>
                  <a:noFill/>
                </a:ln>
                <a:solidFill>
                  <a:srgbClr val="000000"/>
                </a:solidFill>
                <a:latin typeface="Lucida Sans" pitchFamily="18"/>
                <a:ea typeface="Lucida Sans" pitchFamily="18"/>
                <a:cs typeface="Lucida Sans" pitchFamily="18"/>
              </a:defRPr>
            </a:defPPr>
            <a:lvl1pPr marL="382320" marR="0" lvl="0" indent="-290520" algn="l" hangingPunct="0">
              <a:lnSpc>
                <a:spcPct val="36000"/>
              </a:lnSpc>
              <a:spcBef>
                <a:spcPts val="0"/>
              </a:spcBef>
              <a:spcAft>
                <a:spcPts val="1423"/>
              </a:spcAft>
              <a:buClr>
                <a:srgbClr val="000000"/>
              </a:buClr>
              <a:buSzPct val="45000"/>
              <a:buFont typeface="Wingdings" pitchFamily="2"/>
              <a:buChar char=""/>
              <a:tabLst>
                <a:tab pos="74520" algn="l"/>
                <a:tab pos="531720" algn="l"/>
                <a:tab pos="988920" algn="l"/>
                <a:tab pos="1446119" algn="l"/>
                <a:tab pos="1903320" algn="l"/>
                <a:tab pos="2360520" algn="l"/>
                <a:tab pos="2817719" algn="l"/>
                <a:tab pos="3274920" algn="l"/>
                <a:tab pos="3732120" algn="l"/>
                <a:tab pos="4189319" algn="l"/>
                <a:tab pos="4646520" algn="l"/>
                <a:tab pos="5103720" algn="l"/>
                <a:tab pos="5560920" algn="l"/>
                <a:tab pos="6018120" algn="l"/>
                <a:tab pos="6475319" algn="l"/>
                <a:tab pos="6932520" algn="l"/>
                <a:tab pos="7389720" algn="l"/>
                <a:tab pos="7846920" algn="l"/>
                <a:tab pos="8304120" algn="l"/>
                <a:tab pos="8761320" algn="l"/>
              </a:tabLst>
              <a:defRPr lang="en-US" sz="3200" b="0" i="0" u="none" strike="noStrike" baseline="0">
                <a:ln>
                  <a:noFill/>
                </a:ln>
                <a:solidFill>
                  <a:srgbClr val="000000"/>
                </a:solidFill>
                <a:latin typeface="Lucida Sans" pitchFamily="18"/>
                <a:ea typeface="Lucida Sans" pitchFamily="18"/>
                <a:cs typeface="Lucida Sans" pitchFamily="18"/>
              </a:defRPr>
            </a:lvl1pPr>
            <a:lvl2pPr marL="814320" marR="0" lvl="1" indent="-255600" algn="l" hangingPunct="0">
              <a:lnSpc>
                <a:spcPct val="36000"/>
              </a:lnSpc>
              <a:spcBef>
                <a:spcPts val="0"/>
              </a:spcBef>
              <a:spcAft>
                <a:spcPts val="1137"/>
              </a:spcAft>
              <a:buClr>
                <a:srgbClr val="000000"/>
              </a:buClr>
              <a:buSzPct val="75000"/>
              <a:buFont typeface="Symbol" pitchFamily="2"/>
              <a:buChar char=""/>
              <a:tabLst>
                <a:tab pos="99720" algn="l"/>
                <a:tab pos="556920" algn="l"/>
                <a:tab pos="1014119" algn="l"/>
                <a:tab pos="1471320" algn="l"/>
                <a:tab pos="1928519" algn="l"/>
                <a:tab pos="2385719" algn="l"/>
                <a:tab pos="2842920" algn="l"/>
                <a:tab pos="3300120" algn="l"/>
                <a:tab pos="3757320" algn="l"/>
                <a:tab pos="4214520" algn="l"/>
                <a:tab pos="4671720" algn="l"/>
                <a:tab pos="5128919" algn="l"/>
                <a:tab pos="5586120" algn="l"/>
                <a:tab pos="6043320" algn="l"/>
                <a:tab pos="6500520" algn="l"/>
                <a:tab pos="6957720" algn="l"/>
                <a:tab pos="7414920" algn="l"/>
                <a:tab pos="7872120" algn="l"/>
                <a:tab pos="8329320" algn="l"/>
                <a:tab pos="8786520" algn="l"/>
              </a:tabLst>
              <a:defRPr lang="en-US" sz="2800" b="0" i="0" u="none" strike="noStrike" baseline="0">
                <a:ln>
                  <a:noFill/>
                </a:ln>
                <a:solidFill>
                  <a:srgbClr val="000000"/>
                </a:solidFill>
                <a:latin typeface="Lucida Sans" pitchFamily="18"/>
                <a:ea typeface="Lucida Sans" pitchFamily="18"/>
                <a:cs typeface="Lucida Sans" pitchFamily="18"/>
              </a:defRPr>
            </a:lvl2pPr>
            <a:lvl3pPr marL="1245960" marR="0" lvl="2" indent="-193680" algn="l" hangingPunct="0">
              <a:lnSpc>
                <a:spcPct val="36000"/>
              </a:lnSpc>
              <a:spcBef>
                <a:spcPts val="0"/>
              </a:spcBef>
              <a:spcAft>
                <a:spcPts val="848"/>
              </a:spcAft>
              <a:buClr>
                <a:srgbClr val="000000"/>
              </a:buClr>
              <a:buSzPct val="45000"/>
              <a:buFont typeface="Wingdings" pitchFamily="2"/>
              <a:buChar char=""/>
              <a:tabLst>
                <a:tab pos="125280" algn="l"/>
                <a:tab pos="582480" algn="l"/>
                <a:tab pos="1039680" algn="l"/>
                <a:tab pos="1496879" algn="l"/>
                <a:tab pos="1954080" algn="l"/>
                <a:tab pos="2411280" algn="l"/>
                <a:tab pos="2868480" algn="l"/>
                <a:tab pos="3325679" algn="l"/>
                <a:tab pos="3782879" algn="l"/>
                <a:tab pos="4240079" algn="l"/>
                <a:tab pos="4697279" algn="l"/>
                <a:tab pos="5154480" algn="l"/>
                <a:tab pos="5611680" algn="l"/>
                <a:tab pos="6068880" algn="l"/>
                <a:tab pos="6526080" algn="l"/>
                <a:tab pos="6983280" algn="l"/>
                <a:tab pos="7440480" algn="l"/>
                <a:tab pos="7897680" algn="l"/>
                <a:tab pos="8354879" algn="l"/>
                <a:tab pos="8812080" algn="l"/>
              </a:tabLst>
              <a:defRPr lang="en-US" sz="2400" b="0" i="0" u="none" strike="noStrike" baseline="0">
                <a:ln>
                  <a:noFill/>
                </a:ln>
                <a:solidFill>
                  <a:srgbClr val="000000"/>
                </a:solidFill>
                <a:latin typeface="Lucida Sans" pitchFamily="18"/>
                <a:ea typeface="Lucida Sans" pitchFamily="18"/>
                <a:cs typeface="Lucida Sans" pitchFamily="18"/>
              </a:defRPr>
            </a:lvl3pPr>
            <a:lvl4pPr marL="1677960" marR="0" lvl="3" indent="-174600" algn="l" hangingPunct="0">
              <a:lnSpc>
                <a:spcPct val="36000"/>
              </a:lnSpc>
              <a:spcBef>
                <a:spcPts val="0"/>
              </a:spcBef>
              <a:spcAft>
                <a:spcPts val="573"/>
              </a:spcAft>
              <a:buClr>
                <a:srgbClr val="000000"/>
              </a:buClr>
              <a:buSzPct val="75000"/>
              <a:buFont typeface="Symbol" pitchFamily="2"/>
              <a:buChar char=""/>
              <a:tabLst>
                <a:tab pos="150480" algn="l"/>
                <a:tab pos="607680" algn="l"/>
                <a:tab pos="1064880" algn="l"/>
                <a:tab pos="1522080" algn="l"/>
                <a:tab pos="1979280" algn="l"/>
                <a:tab pos="2436480" algn="l"/>
                <a:tab pos="2893679" algn="l"/>
                <a:tab pos="3350880" algn="l"/>
                <a:tab pos="3808080" algn="l"/>
                <a:tab pos="4265280" algn="l"/>
                <a:tab pos="4722479" algn="l"/>
                <a:tab pos="5179680" algn="l"/>
                <a:tab pos="5636880" algn="l"/>
                <a:tab pos="6094079" algn="l"/>
                <a:tab pos="6551280" algn="l"/>
                <a:tab pos="7008479" algn="l"/>
                <a:tab pos="7465680" algn="l"/>
                <a:tab pos="7922880" algn="l"/>
                <a:tab pos="8380079" algn="l"/>
                <a:tab pos="8837280" algn="l"/>
              </a:tabLst>
              <a:defRPr lang="en-US" sz="2000" b="0" i="0" u="none" strike="noStrike" baseline="0">
                <a:ln>
                  <a:noFill/>
                </a:ln>
                <a:solidFill>
                  <a:srgbClr val="000000"/>
                </a:solidFill>
                <a:latin typeface="Lucida Sans" pitchFamily="18"/>
                <a:ea typeface="Lucida Sans" pitchFamily="18"/>
                <a:cs typeface="Lucida Sans" pitchFamily="18"/>
              </a:defRPr>
            </a:lvl4pPr>
            <a:lvl5pPr marL="2109599" marR="0" lvl="4" indent="-193680" algn="l" hangingPunct="0">
              <a:lnSpc>
                <a:spcPct val="36000"/>
              </a:lnSpc>
              <a:spcBef>
                <a:spcPts val="0"/>
              </a:spcBef>
              <a:spcAft>
                <a:spcPts val="286"/>
              </a:spcAft>
              <a:buClr>
                <a:srgbClr val="000000"/>
              </a:buClr>
              <a:buSzPct val="45000"/>
              <a:buFont typeface="Wingdings" pitchFamily="2"/>
              <a:buChar char=""/>
              <a:tabLst>
                <a:tab pos="176040" algn="l"/>
                <a:tab pos="633240" algn="l"/>
                <a:tab pos="1090440" algn="l"/>
                <a:tab pos="1547640" algn="l"/>
                <a:tab pos="2004840" algn="l"/>
                <a:tab pos="2462040" algn="l"/>
                <a:tab pos="2919240" algn="l"/>
                <a:tab pos="3376440" algn="l"/>
                <a:tab pos="3833639" algn="l"/>
                <a:tab pos="4290840" algn="l"/>
                <a:tab pos="4748040" algn="l"/>
                <a:tab pos="5205240" algn="l"/>
                <a:tab pos="5662440" algn="l"/>
                <a:tab pos="6119640" algn="l"/>
                <a:tab pos="6576839" algn="l"/>
                <a:tab pos="7034040" algn="l"/>
                <a:tab pos="7491240" algn="l"/>
                <a:tab pos="7948440" algn="l"/>
                <a:tab pos="8405640" algn="l"/>
              </a:tabLst>
              <a:defRPr lang="en-US" sz="2000" b="0" i="0" u="none" strike="noStrike" baseline="0">
                <a:ln>
                  <a:noFill/>
                </a:ln>
                <a:solidFill>
                  <a:srgbClr val="000000"/>
                </a:solidFill>
                <a:latin typeface="Lucida Sans" pitchFamily="18"/>
                <a:ea typeface="Lucida Sans" pitchFamily="18"/>
                <a:cs typeface="Lucida Sans" pitchFamily="18"/>
              </a:defRPr>
            </a:lvl5pPr>
            <a:lvl6pPr marL="2109599" marR="0" lvl="5" indent="-193680" algn="l" hangingPunct="0">
              <a:lnSpc>
                <a:spcPct val="36000"/>
              </a:lnSpc>
              <a:spcBef>
                <a:spcPts val="0"/>
              </a:spcBef>
              <a:spcAft>
                <a:spcPts val="286"/>
              </a:spcAft>
              <a:buClr>
                <a:srgbClr val="000000"/>
              </a:buClr>
              <a:buSzPct val="45000"/>
              <a:buFont typeface="Wingdings" pitchFamily="2"/>
              <a:buChar char=""/>
              <a:tabLst>
                <a:tab pos="176040" algn="l"/>
                <a:tab pos="633240" algn="l"/>
                <a:tab pos="1090440" algn="l"/>
                <a:tab pos="1547640" algn="l"/>
                <a:tab pos="2004840" algn="l"/>
                <a:tab pos="2462040" algn="l"/>
                <a:tab pos="2919240" algn="l"/>
                <a:tab pos="3376440" algn="l"/>
                <a:tab pos="3833639" algn="l"/>
                <a:tab pos="4290840" algn="l"/>
                <a:tab pos="4748040" algn="l"/>
                <a:tab pos="5205240" algn="l"/>
                <a:tab pos="5662440" algn="l"/>
                <a:tab pos="6119640" algn="l"/>
                <a:tab pos="6576839" algn="l"/>
                <a:tab pos="7034040" algn="l"/>
                <a:tab pos="7491240" algn="l"/>
                <a:tab pos="7948440" algn="l"/>
                <a:tab pos="8405640" algn="l"/>
              </a:tabLst>
              <a:defRPr lang="en-US" sz="2000" b="0" i="0" u="none" strike="noStrike" baseline="0">
                <a:ln>
                  <a:noFill/>
                </a:ln>
                <a:solidFill>
                  <a:srgbClr val="000000"/>
                </a:solidFill>
                <a:latin typeface="Lucida Sans" pitchFamily="18"/>
                <a:ea typeface="Lucida Sans" pitchFamily="18"/>
                <a:cs typeface="Lucida Sans" pitchFamily="18"/>
              </a:defRPr>
            </a:lvl6pPr>
            <a:lvl7pPr marL="2109599" marR="0" lvl="6" indent="-193680" algn="l" hangingPunct="0">
              <a:lnSpc>
                <a:spcPct val="36000"/>
              </a:lnSpc>
              <a:spcBef>
                <a:spcPts val="0"/>
              </a:spcBef>
              <a:spcAft>
                <a:spcPts val="286"/>
              </a:spcAft>
              <a:buClr>
                <a:srgbClr val="000000"/>
              </a:buClr>
              <a:buSzPct val="45000"/>
              <a:buFont typeface="Wingdings" pitchFamily="2"/>
              <a:buChar char=""/>
              <a:tabLst>
                <a:tab pos="176040" algn="l"/>
                <a:tab pos="633240" algn="l"/>
                <a:tab pos="1090440" algn="l"/>
                <a:tab pos="1547640" algn="l"/>
                <a:tab pos="2004840" algn="l"/>
                <a:tab pos="2462040" algn="l"/>
                <a:tab pos="2919240" algn="l"/>
                <a:tab pos="3376440" algn="l"/>
                <a:tab pos="3833639" algn="l"/>
                <a:tab pos="4290840" algn="l"/>
                <a:tab pos="4748040" algn="l"/>
                <a:tab pos="5205240" algn="l"/>
                <a:tab pos="5662440" algn="l"/>
                <a:tab pos="6119640" algn="l"/>
                <a:tab pos="6576839" algn="l"/>
                <a:tab pos="7034040" algn="l"/>
                <a:tab pos="7491240" algn="l"/>
                <a:tab pos="7948440" algn="l"/>
                <a:tab pos="8405640" algn="l"/>
              </a:tabLst>
              <a:defRPr lang="en-US" sz="2000" b="0" i="0" u="none" strike="noStrike" baseline="0">
                <a:ln>
                  <a:noFill/>
                </a:ln>
                <a:solidFill>
                  <a:srgbClr val="000000"/>
                </a:solidFill>
                <a:latin typeface="Lucida Sans" pitchFamily="18"/>
                <a:ea typeface="Lucida Sans" pitchFamily="18"/>
                <a:cs typeface="Lucida Sans" pitchFamily="18"/>
              </a:defRPr>
            </a:lvl7pPr>
            <a:lvl8pPr marL="2109599" marR="0" lvl="7" indent="-193680" algn="l" hangingPunct="0">
              <a:lnSpc>
                <a:spcPct val="36000"/>
              </a:lnSpc>
              <a:spcBef>
                <a:spcPts val="0"/>
              </a:spcBef>
              <a:spcAft>
                <a:spcPts val="286"/>
              </a:spcAft>
              <a:buClr>
                <a:srgbClr val="000000"/>
              </a:buClr>
              <a:buSzPct val="45000"/>
              <a:buFont typeface="Wingdings" pitchFamily="2"/>
              <a:buChar char=""/>
              <a:tabLst>
                <a:tab pos="176040" algn="l"/>
                <a:tab pos="633240" algn="l"/>
                <a:tab pos="1090440" algn="l"/>
                <a:tab pos="1547640" algn="l"/>
                <a:tab pos="2004840" algn="l"/>
                <a:tab pos="2462040" algn="l"/>
                <a:tab pos="2919240" algn="l"/>
                <a:tab pos="3376440" algn="l"/>
                <a:tab pos="3833639" algn="l"/>
                <a:tab pos="4290840" algn="l"/>
                <a:tab pos="4748040" algn="l"/>
                <a:tab pos="5205240" algn="l"/>
                <a:tab pos="5662440" algn="l"/>
                <a:tab pos="6119640" algn="l"/>
                <a:tab pos="6576839" algn="l"/>
                <a:tab pos="7034040" algn="l"/>
                <a:tab pos="7491240" algn="l"/>
                <a:tab pos="7948440" algn="l"/>
                <a:tab pos="8405640" algn="l"/>
              </a:tabLst>
              <a:defRPr lang="en-US" sz="2000" b="0" i="0" u="none" strike="noStrike" baseline="0">
                <a:ln>
                  <a:noFill/>
                </a:ln>
                <a:solidFill>
                  <a:srgbClr val="000000"/>
                </a:solidFill>
                <a:latin typeface="Lucida Sans" pitchFamily="18"/>
                <a:ea typeface="Lucida Sans" pitchFamily="18"/>
                <a:cs typeface="Lucida Sans" pitchFamily="18"/>
              </a:defRPr>
            </a:lvl8pPr>
            <a:lvl9pPr marL="1944000" marR="0" lvl="8" indent="-216000" algn="l" hangingPunct="0">
              <a:lnSpc>
                <a:spcPct val="36000"/>
              </a:lnSpc>
              <a:spcBef>
                <a:spcPts val="0"/>
              </a:spcBef>
              <a:spcAft>
                <a:spcPts val="286"/>
              </a:spcAft>
              <a:buSzPct val="45000"/>
              <a:buFont typeface="StarSymbol"/>
              <a:buChar char="●"/>
              <a:tabLst>
                <a:tab pos="176040" algn="l"/>
                <a:tab pos="633240" algn="l"/>
                <a:tab pos="1090440" algn="l"/>
                <a:tab pos="1547640" algn="l"/>
                <a:tab pos="2004840" algn="l"/>
                <a:tab pos="2462040" algn="l"/>
                <a:tab pos="2919240" algn="l"/>
                <a:tab pos="3376440" algn="l"/>
                <a:tab pos="3833639" algn="l"/>
                <a:tab pos="4290840" algn="l"/>
                <a:tab pos="4748040" algn="l"/>
                <a:tab pos="5205240" algn="l"/>
                <a:tab pos="5662440" algn="l"/>
                <a:tab pos="6119640" algn="l"/>
                <a:tab pos="6576839" algn="l"/>
                <a:tab pos="7034040" algn="l"/>
                <a:tab pos="7491240" algn="l"/>
                <a:tab pos="7948440" algn="l"/>
                <a:tab pos="8405640" algn="l"/>
              </a:tabLst>
              <a:defRPr lang="en-US" sz="2000" b="0" i="0" u="none" strike="noStrike" baseline="0">
                <a:ln>
                  <a:noFill/>
                </a:ln>
                <a:solidFill>
                  <a:srgbClr val="000000"/>
                </a:solidFill>
                <a:latin typeface="Lucida Sans" pitchFamily="18"/>
                <a:ea typeface="Lucida Sans" pitchFamily="18"/>
                <a:cs typeface="Lucida Sans" pitchFamily="18"/>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reeform 3"/>
          <p:cNvSpPr/>
          <p:nvPr/>
        </p:nvSpPr>
        <p:spPr>
          <a:xfrm>
            <a:off x="0" y="6396120"/>
            <a:ext cx="9144000" cy="81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6D6E71"/>
          </a:solidFill>
          <a:ln w="9360">
            <a:solidFill>
              <a:srgbClr val="6D6E71"/>
            </a:solidFill>
            <a:prstDash val="solid"/>
            <a:miter/>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5" name="Freeform 4"/>
          <p:cNvSpPr/>
          <p:nvPr/>
        </p:nvSpPr>
        <p:spPr>
          <a:xfrm>
            <a:off x="5649120" y="257040"/>
            <a:ext cx="3179880" cy="558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6800" rIns="90000" bIns="46800" anchor="t" anchorCtr="0" compatLnSpc="0">
            <a:spAutoFit/>
          </a:bodyPr>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0">
              <a:lnSpc>
                <a:spcPct val="12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200" b="1" i="0" u="none" strike="noStrike" baseline="0">
                <a:ln>
                  <a:noFill/>
                </a:ln>
                <a:solidFill>
                  <a:srgbClr val="FFFFFF"/>
                </a:solidFill>
                <a:latin typeface="Helvetica" pitchFamily="34"/>
                <a:ea typeface="ＭＳ Ｐゴシック" pitchFamily="34"/>
                <a:cs typeface="ＭＳ Ｐゴシック" pitchFamily="34"/>
              </a:rPr>
              <a:t>45</a:t>
            </a:r>
            <a:r>
              <a:rPr lang="en-GB" sz="1200" b="1" i="0" u="none" strike="noStrike" baseline="33000">
                <a:ln>
                  <a:noFill/>
                </a:ln>
                <a:solidFill>
                  <a:srgbClr val="FFFFFF"/>
                </a:solidFill>
                <a:latin typeface="Helvetica" pitchFamily="34"/>
                <a:ea typeface="ＭＳ Ｐゴシック" pitchFamily="34"/>
                <a:cs typeface="ＭＳ Ｐゴシック" pitchFamily="34"/>
              </a:rPr>
              <a:t>th</a:t>
            </a:r>
            <a:r>
              <a:rPr lang="en-GB" sz="1200" b="1" i="0" u="none" strike="noStrike" baseline="0">
                <a:ln>
                  <a:noFill/>
                </a:ln>
                <a:solidFill>
                  <a:srgbClr val="FFFFFF"/>
                </a:solidFill>
                <a:latin typeface="Helvetica" pitchFamily="34"/>
                <a:ea typeface="ＭＳ Ｐゴシック" pitchFamily="34"/>
                <a:cs typeface="ＭＳ Ｐゴシック" pitchFamily="34"/>
              </a:rPr>
              <a:t> ICFA Beam Dynamic Workshop</a:t>
            </a:r>
          </a:p>
          <a:p>
            <a:pPr marL="0" marR="0" lvl="0" indent="0" algn="r" rtl="0" hangingPunct="0">
              <a:lnSpc>
                <a:spcPct val="124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000" b="0" i="0" u="none" strike="noStrike" baseline="0">
                <a:ln>
                  <a:noFill/>
                </a:ln>
                <a:solidFill>
                  <a:srgbClr val="FFFFFF"/>
                </a:solidFill>
                <a:latin typeface="Helvetica" pitchFamily="34"/>
                <a:ea typeface="ＭＳ Ｐゴシック" pitchFamily="34"/>
                <a:cs typeface="ＭＳ Ｐゴシック" pitchFamily="34"/>
              </a:rPr>
              <a:t>June 8–12, 2009, Cornell University, Ithaca New York</a:t>
            </a:r>
          </a:p>
        </p:txBody>
      </p:sp>
      <p:pic>
        <p:nvPicPr>
          <p:cNvPr id="6" name=""/>
          <p:cNvPicPr>
            <a:picLocks noChangeAspect="1"/>
          </p:cNvPicPr>
          <p:nvPr/>
        </p:nvPicPr>
        <p:blipFill>
          <a:blip r:embed="rId13" cstate="print">
            <a:alphaModFix/>
            <a:lum/>
          </a:blip>
          <a:srcRect/>
          <a:stretch>
            <a:fillRect/>
          </a:stretch>
        </p:blipFill>
        <p:spPr>
          <a:xfrm>
            <a:off x="8229600" y="5486399"/>
            <a:ext cx="731880" cy="712800"/>
          </a:xfrm>
          <a:prstGeom prst="rect">
            <a:avLst/>
          </a:prstGeom>
          <a:noFill/>
          <a:ln>
            <a:noFill/>
          </a:ln>
        </p:spPr>
      </p:pic>
      <p:pic>
        <p:nvPicPr>
          <p:cNvPr id="7" name=""/>
          <p:cNvPicPr>
            <a:picLocks noChangeAspect="1"/>
          </p:cNvPicPr>
          <p:nvPr/>
        </p:nvPicPr>
        <p:blipFill>
          <a:blip r:embed="rId14" cstate="print">
            <a:alphaModFix/>
            <a:lum/>
          </a:blip>
          <a:srcRect/>
          <a:stretch>
            <a:fillRect/>
          </a:stretch>
        </p:blipFill>
        <p:spPr>
          <a:xfrm>
            <a:off x="0" y="0"/>
            <a:ext cx="9144000" cy="804959"/>
          </a:xfrm>
          <a:prstGeom prst="rect">
            <a:avLst/>
          </a:prstGeom>
          <a:noFill/>
          <a:ln>
            <a:noFill/>
          </a:ln>
        </p:spPr>
      </p:pic>
      <p:pic>
        <p:nvPicPr>
          <p:cNvPr id="8" name=""/>
          <p:cNvPicPr>
            <a:picLocks noChangeAspect="1"/>
          </p:cNvPicPr>
          <p:nvPr/>
        </p:nvPicPr>
        <p:blipFill>
          <a:blip r:embed="rId15" cstate="print">
            <a:alphaModFix/>
            <a:lum/>
          </a:blip>
          <a:srcRect/>
          <a:stretch>
            <a:fillRect/>
          </a:stretch>
        </p:blipFill>
        <p:spPr>
          <a:xfrm>
            <a:off x="54000" y="5486399"/>
            <a:ext cx="860399" cy="824040"/>
          </a:xfrm>
          <a:prstGeom prst="rect">
            <a:avLst/>
          </a:prstGeom>
          <a:noFill/>
          <a:ln>
            <a:noFill/>
          </a:ln>
        </p:spPr>
      </p:pic>
      <p:pic>
        <p:nvPicPr>
          <p:cNvPr id="9" name=""/>
          <p:cNvPicPr>
            <a:picLocks noChangeAspect="1"/>
          </p:cNvPicPr>
          <p:nvPr/>
        </p:nvPicPr>
        <p:blipFill>
          <a:blip r:embed="rId16" cstate="print">
            <a:alphaModFix/>
            <a:lum/>
          </a:blip>
          <a:srcRect/>
          <a:stretch>
            <a:fillRect/>
          </a:stretch>
        </p:blipFill>
        <p:spPr>
          <a:xfrm>
            <a:off x="7315200" y="5513400"/>
            <a:ext cx="685799" cy="685799"/>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marL="0" marR="0" indent="0" algn="ctr" rtl="0" hangingPunct="0">
        <a:lnSpc>
          <a:spcPct val="36000"/>
        </a:lnSpc>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n-US" sz="4400" b="0" i="0" u="none" strike="noStrike" baseline="0">
          <a:ln>
            <a:noFill/>
          </a:ln>
          <a:solidFill>
            <a:srgbClr val="000000"/>
          </a:solidFill>
          <a:latin typeface="Lucida Sans" pitchFamily="18"/>
        </a:defRPr>
      </a:lvl1pPr>
    </p:titleStyle>
    <p:bodyStyle>
      <a:lvl1pPr marL="0" marR="0" indent="0" algn="l" rtl="0" hangingPunct="0">
        <a:lnSpc>
          <a:spcPct val="36000"/>
        </a:lnSpc>
        <a:spcBef>
          <a:spcPts val="0"/>
        </a:spcBef>
        <a:spcAft>
          <a:spcPts val="1423"/>
        </a:spcAft>
        <a:tabLst>
          <a:tab pos="74520" algn="l"/>
          <a:tab pos="531720" algn="l"/>
          <a:tab pos="988920" algn="l"/>
          <a:tab pos="1446119" algn="l"/>
          <a:tab pos="1903320" algn="l"/>
          <a:tab pos="2360520" algn="l"/>
          <a:tab pos="2817719" algn="l"/>
          <a:tab pos="3274920" algn="l"/>
          <a:tab pos="3732120" algn="l"/>
          <a:tab pos="4189319" algn="l"/>
          <a:tab pos="4646520" algn="l"/>
          <a:tab pos="5103720" algn="l"/>
          <a:tab pos="5560920" algn="l"/>
          <a:tab pos="6018120" algn="l"/>
          <a:tab pos="6475319" algn="l"/>
          <a:tab pos="6932520" algn="l"/>
          <a:tab pos="7389720" algn="l"/>
          <a:tab pos="7846920" algn="l"/>
          <a:tab pos="8304120" algn="l"/>
          <a:tab pos="8761320" algn="l"/>
        </a:tabLst>
        <a:defRPr lang="en-US" sz="3200" b="0" i="0" u="none" strike="noStrike" baseline="0">
          <a:ln>
            <a:noFill/>
          </a:ln>
          <a:solidFill>
            <a:srgbClr val="000000"/>
          </a:solidFill>
          <a:latin typeface="Lucida Sans" pitchFamily="18"/>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Subtitle 1"/>
          <p:cNvSpPr txBox="1">
            <a:spLocks noGrp="1"/>
          </p:cNvSpPr>
          <p:nvPr>
            <p:ph type="subTitle" idx="4294967295"/>
          </p:nvPr>
        </p:nvSpPr>
        <p:spPr>
          <a:xfrm>
            <a:off x="1746360" y="4754879"/>
            <a:ext cx="5486399" cy="1090440"/>
          </a:xfrm>
        </p:spPr>
        <p:txBody>
          <a:bodyPr wrap="none" lIns="90000" tIns="46800" rIns="90000" bIns="46800" anchor="t" anchorCtr="0">
            <a:spAutoFit/>
          </a:bodyPr>
          <a:lstStyle>
            <a:defPPr lvl="0">
              <a:buClr>
                <a:srgbClr val="000000"/>
              </a:buClr>
              <a:buSzPct val="45000"/>
              <a:buFont typeface="Wingdings" pitchFamily="2"/>
              <a:buNone/>
            </a:defPPr>
            <a:lvl1pPr lvl="0">
              <a:buClr>
                <a:srgbClr val="000000"/>
              </a:buClr>
              <a:buSzPct val="45000"/>
              <a:buFont typeface="Wingdings" pitchFamily="2"/>
              <a:buChar char=""/>
            </a:lvl1pPr>
            <a:lvl2pPr lvl="1">
              <a:buClr>
                <a:srgbClr val="000000"/>
              </a:buClr>
              <a:buSzPct val="45000"/>
              <a:buFont typeface="Wingdings" pitchFamily="2"/>
              <a:buChar char=""/>
            </a:lvl2pPr>
            <a:lvl3pPr lvl="2">
              <a:buClr>
                <a:srgbClr val="000000"/>
              </a:buClr>
              <a:buSzPct val="45000"/>
              <a:buFont typeface="Wingdings" pitchFamily="2"/>
              <a:buChar char=""/>
            </a:lvl3pPr>
            <a:lvl4pPr lvl="3">
              <a:buClr>
                <a:srgbClr val="000000"/>
              </a:buClr>
              <a:buSzPct val="45000"/>
              <a:buFont typeface="Wingdings" pitchFamily="2"/>
              <a:buChar char=""/>
            </a:lvl4pPr>
            <a:lvl5pPr lvl="4">
              <a:buClr>
                <a:srgbClr val="000000"/>
              </a:buClr>
              <a:buSzPct val="45000"/>
              <a:buFont typeface="Wingdings" pitchFamily="2"/>
              <a:buChar char=""/>
            </a:lvl5pPr>
            <a:lvl6pPr lvl="5">
              <a:buClr>
                <a:srgbClr val="000000"/>
              </a:buClr>
              <a:buSzPct val="45000"/>
              <a:buFont typeface="Wingdings" pitchFamily="2"/>
              <a:buChar char=""/>
            </a:lvl6pPr>
            <a:lvl7pPr lvl="6">
              <a:buClr>
                <a:srgbClr val="000000"/>
              </a:buClr>
              <a:buSzPct val="45000"/>
              <a:buFont typeface="Wingdings" pitchFamily="2"/>
              <a:buChar char=""/>
            </a:lvl7pPr>
            <a:lvl8pPr lvl="7">
              <a:buClr>
                <a:srgbClr val="000000"/>
              </a:buClr>
              <a:buSzPct val="45000"/>
              <a:buFont typeface="Wingdings" pitchFamily="2"/>
              <a:buChar char=""/>
            </a:lvl8pPr>
            <a:lvl9pPr lvl="8">
              <a:buClr>
                <a:srgbClr val="000000"/>
              </a:buClr>
              <a:buSzPct val="45000"/>
              <a:buFont typeface="Wingdings" pitchFamily="2"/>
              <a:buChar char=""/>
            </a:lvl9pPr>
          </a:lstStyle>
          <a:p>
            <a:pPr marL="0" lvl="0" indent="0" algn="ctr" hangingPunct="1">
              <a:lnSpc>
                <a:spcPct val="100000"/>
              </a:lnSpc>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400">
                <a:latin typeface="Times New Roman" pitchFamily="18"/>
              </a:rPr>
              <a:t>Jim Crittenden</a:t>
            </a:r>
          </a:p>
          <a:p>
            <a:pPr marL="0" lvl="0" indent="0" algn="ctr" hangingPunct="1">
              <a:lnSpc>
                <a:spcPct val="100000"/>
              </a:lnSpc>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400" i="1">
                <a:latin typeface="Times New Roman" pitchFamily="18"/>
              </a:rPr>
              <a:t>Cornell Laboratory for Accelerator-Based Sciences and Education</a:t>
            </a:r>
          </a:p>
          <a:p>
            <a:pPr marL="0" lvl="0" indent="0" algn="ctr" hangingPunct="1">
              <a:lnSpc>
                <a:spcPct val="100000"/>
              </a:lnSpc>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400" i="1">
                <a:latin typeface="Times New Roman" pitchFamily="18"/>
              </a:rPr>
              <a:t>Electron Cloud Meeting</a:t>
            </a:r>
          </a:p>
          <a:p>
            <a:pPr marL="0" lvl="0" indent="0" algn="ctr" hangingPunct="1">
              <a:lnSpc>
                <a:spcPct val="100000"/>
              </a:lnSpc>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400" i="1">
                <a:latin typeface="Times New Roman" pitchFamily="18"/>
              </a:rPr>
              <a:t>7 September 2011</a:t>
            </a:r>
          </a:p>
        </p:txBody>
      </p:sp>
      <p:sp>
        <p:nvSpPr>
          <p:cNvPr id="3" name="Freeform 2"/>
          <p:cNvSpPr/>
          <p:nvPr/>
        </p:nvSpPr>
        <p:spPr>
          <a:xfrm>
            <a:off x="2286000" y="5810400"/>
            <a:ext cx="4800600" cy="9921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4" name="Freeform 3"/>
          <p:cNvSpPr/>
          <p:nvPr/>
        </p:nvSpPr>
        <p:spPr>
          <a:xfrm>
            <a:off x="5943240" y="31680"/>
            <a:ext cx="3200400" cy="654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0">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2400" b="0" i="0" u="none" strike="noStrike" baseline="0">
              <a:ln>
                <a:noFill/>
              </a:ln>
              <a:solidFill>
                <a:srgbClr val="000000"/>
              </a:solidFill>
              <a:latin typeface="Arial" pitchFamily="34"/>
              <a:ea typeface="ＭＳ Ｐゴシック" pitchFamily="34"/>
              <a:cs typeface="ＭＳ Ｐゴシック" pitchFamily="34"/>
            </a:endParaRPr>
          </a:p>
        </p:txBody>
      </p:sp>
      <p:sp>
        <p:nvSpPr>
          <p:cNvPr id="5" name="TextBox 4"/>
          <p:cNvSpPr txBox="1"/>
          <p:nvPr/>
        </p:nvSpPr>
        <p:spPr>
          <a:xfrm>
            <a:off x="320040" y="1188719"/>
            <a:ext cx="8503920" cy="2807280"/>
          </a:xfrm>
          <a:prstGeom prst="rect">
            <a:avLst/>
          </a:prstGeom>
          <a:noFill/>
          <a:ln>
            <a:noFill/>
          </a:ln>
        </p:spPr>
        <p:txBody>
          <a:bodyPr vert="horz" lIns="0" tIns="0" rIns="0" bIns="0" compatLnSpc="0">
            <a:spAutoFit/>
          </a:bodyPr>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2800" b="1" i="1" u="none" strike="noStrike" baseline="0">
                <a:ln>
                  <a:noFill/>
                </a:ln>
                <a:solidFill>
                  <a:srgbClr val="800000"/>
                </a:solidFill>
                <a:latin typeface="Times New Roman" pitchFamily="18"/>
                <a:ea typeface="ＭＳ Ｐゴシック" pitchFamily="34"/>
                <a:cs typeface="ＭＳ Ｐゴシック" pitchFamily="34"/>
              </a:rPr>
              <a:t>Use of the Shielded-Pickup Measurements for Optimization of the Photoelectron Production Energy Distribution in ECLOUD</a:t>
            </a: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GB" sz="2400" b="1" i="1" u="none" strike="noStrike" baseline="0">
              <a:ln>
                <a:noFill/>
              </a:ln>
              <a:solidFill>
                <a:srgbClr val="800000"/>
              </a:solidFill>
              <a:latin typeface="Times New Roman" pitchFamily="18"/>
              <a:ea typeface="ＭＳ Ｐゴシック" pitchFamily="34"/>
              <a:cs typeface="ＭＳ Ｐゴシック" pitchFamily="34"/>
            </a:endParaRP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800" b="1" i="1" u="none" strike="noStrike" baseline="0">
                <a:ln>
                  <a:noFill/>
                </a:ln>
                <a:solidFill>
                  <a:srgbClr val="800000"/>
                </a:solidFill>
                <a:latin typeface="Times New Roman" pitchFamily="18"/>
                <a:ea typeface="ＭＳ Ｐゴシック" pitchFamily="34"/>
                <a:cs typeface="ＭＳ Ｐゴシック" pitchFamily="34"/>
              </a:rPr>
              <a:t>-- This topic was included in the poster sidepanel for WEPC135 at IPAC11 --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114440" y="0"/>
            <a:ext cx="4978440" cy="685799"/>
          </a:xfrm>
        </p:spPr>
        <p:txBody>
          <a:bodyPr/>
          <a:lstStyle>
            <a:defPPr lvl="0">
              <a:buClr>
                <a:srgbClr val="000000"/>
              </a:buClr>
              <a:buSzPct val="100000"/>
              <a:buFont typeface="Arial" pitchFamily="34"/>
              <a:buNone/>
            </a:defPPr>
            <a:lvl1pPr lvl="0">
              <a:buClr>
                <a:srgbClr val="000000"/>
              </a:buClr>
              <a:buSzPct val="100000"/>
              <a:buFont typeface="Arial" pitchFamily="34"/>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GB" sz="2400" i="0">
                <a:latin typeface="Times new roman" pitchFamily="18"/>
              </a:rPr>
              <a:t>Bunch Current Scan Analysis</a:t>
            </a:r>
          </a:p>
        </p:txBody>
      </p:sp>
      <p:pic>
        <p:nvPicPr>
          <p:cNvPr id="3" name=""/>
          <p:cNvPicPr>
            <a:picLocks noChangeAspect="1"/>
          </p:cNvPicPr>
          <p:nvPr/>
        </p:nvPicPr>
        <p:blipFill>
          <a:blip r:embed="rId3" cstate="print">
            <a:alphaModFix/>
            <a:lum/>
          </a:blip>
          <a:srcRect/>
          <a:stretch>
            <a:fillRect/>
          </a:stretch>
        </p:blipFill>
        <p:spPr>
          <a:xfrm>
            <a:off x="0" y="1188719"/>
            <a:ext cx="4433400" cy="4305240"/>
          </a:xfrm>
          <a:prstGeom prst="rect">
            <a:avLst/>
          </a:prstGeom>
          <a:noFill/>
          <a:ln>
            <a:noFill/>
          </a:ln>
        </p:spPr>
      </p:pic>
      <p:sp>
        <p:nvSpPr>
          <p:cNvPr id="4" name="Freeform 3"/>
          <p:cNvSpPr/>
          <p:nvPr/>
        </p:nvSpPr>
        <p:spPr>
          <a:xfrm>
            <a:off x="4461120" y="1211040"/>
            <a:ext cx="4572000" cy="4572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00000"/>
          </a:solidFill>
          <a:ln>
            <a:noFill/>
            <a:prstDash val="solid"/>
          </a:ln>
        </p:spPr>
        <p:txBody>
          <a:bodyPr vert="horz" wrap="square" lIns="91440" tIns="182880" rIns="91440" bIns="18288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ctr" rtl="0" hangingPunct="0">
              <a:lnSpc>
                <a:spcPct val="100000"/>
              </a:lnSpc>
              <a:spcBef>
                <a:spcPts val="0"/>
              </a:spcBef>
              <a:spcAft>
                <a:spcPts val="144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600" b="1" i="0" u="none" strike="noStrike" baseline="0">
                <a:ln>
                  <a:noFill/>
                </a:ln>
                <a:solidFill>
                  <a:srgbClr val="FFFFFF"/>
                </a:solidFill>
                <a:latin typeface="Times new roman" pitchFamily="18"/>
                <a:ea typeface="ＭＳ Ｐゴシック" pitchFamily="34"/>
                <a:cs typeface="ＭＳ Ｐゴシック" pitchFamily="34"/>
              </a:rPr>
              <a:t>Disentangling the Photoelectron Production Kinetic Energy Distribution from the Beam Kick Strengths</a:t>
            </a: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200" b="1" i="0" u="none" strike="noStrike" baseline="0">
                <a:ln>
                  <a:noFill/>
                </a:ln>
                <a:solidFill>
                  <a:srgbClr val="FFFFFF"/>
                </a:solidFill>
                <a:latin typeface="Times new roman" pitchFamily="18"/>
                <a:ea typeface="ＭＳ Ｐゴシック" pitchFamily="34"/>
                <a:cs typeface="ＭＳ Ｐゴシック" pitchFamily="34"/>
              </a:rPr>
              <a:t>The early SPU signal from the leading bunch for a positron beam is largely due to photoelectrons produced on the bottom of the vacuum chamber. This is the closest production point where the beam kick attracts the photoelectrons toward the SPU. Thus the size and shape of the leading bunch signal is determined by the reflected photon rate, azimuthal distribution, the quantum efficiency for producing photoelectrons, and the kinetic energy distribution of the photoelectrons. In particular, the arrival time distribution  determines the shape. By modeling the shape for different strengths of beam kick, we can determine the photoelectron energy distribution. An example of such an analysis is shown on the left. Note that the signal begins just a few nanoseconds after bunch passage even for weak beam kicks, indicating that high-energy photoelectrons were produced (hundreds of eV).</a:t>
            </a:r>
          </a:p>
        </p:txBody>
      </p:sp>
      <p:pic>
        <p:nvPicPr>
          <p:cNvPr id="5" name="Picture 4" descr="comp_105_0_3.png"/>
          <p:cNvPicPr>
            <a:picLocks noChangeAspect="1"/>
          </p:cNvPicPr>
          <p:nvPr/>
        </p:nvPicPr>
        <p:blipFill>
          <a:blip r:embed="rId4" cstate="print"/>
          <a:stretch>
            <a:fillRect/>
          </a:stretch>
        </p:blipFill>
        <p:spPr>
          <a:xfrm>
            <a:off x="0" y="1219200"/>
            <a:ext cx="4895850" cy="4784581"/>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2000" y="0"/>
            <a:ext cx="4521240" cy="765720"/>
          </a:xfrm>
        </p:spPr>
        <p:txBody>
          <a:bodyPr/>
          <a:lstStyle>
            <a:defPPr lvl="0">
              <a:buClr>
                <a:srgbClr val="000000"/>
              </a:buClr>
              <a:buSzPct val="100000"/>
              <a:buFont typeface="Arial" pitchFamily="34"/>
              <a:buNone/>
            </a:defPPr>
            <a:lvl1pPr lvl="0">
              <a:buClr>
                <a:srgbClr val="000000"/>
              </a:buClr>
              <a:buSzPct val="100000"/>
              <a:buFont typeface="Arial" pitchFamily="34"/>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GB" sz="2000" i="0">
                <a:latin typeface="Times new roman" pitchFamily="18"/>
              </a:rPr>
              <a:t>Example: 3 mA/bunch 5.3 GeV e+</a:t>
            </a:r>
            <a:br>
              <a:rPr lang="en-GB" sz="2000" i="0">
                <a:latin typeface="Times new roman" pitchFamily="18"/>
              </a:rPr>
            </a:br>
            <a:r>
              <a:rPr lang="en-GB" sz="2000" i="0">
                <a:latin typeface="Times new roman" pitchFamily="18"/>
              </a:rPr>
              <a:t>15E a-Carbon</a:t>
            </a:r>
          </a:p>
        </p:txBody>
      </p:sp>
      <p:sp>
        <p:nvSpPr>
          <p:cNvPr id="3" name="Freeform 2"/>
          <p:cNvSpPr/>
          <p:nvPr/>
        </p:nvSpPr>
        <p:spPr>
          <a:xfrm>
            <a:off x="4434840" y="1143000"/>
            <a:ext cx="4572000" cy="5029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00000"/>
          </a:solidFill>
          <a:ln>
            <a:noFill/>
            <a:prstDash val="solid"/>
          </a:ln>
        </p:spPr>
        <p:txBody>
          <a:bodyPr vert="horz" wrap="square" lIns="91440" tIns="182880" rIns="91440" bIns="182880" anchor="ctr" anchorCtr="0" compatLnSpc="0"/>
          <a:lstStyle>
            <a:defPPr lvl="0">
              <a:buClr>
                <a:srgbClr val="000000"/>
              </a:buClr>
              <a:buSzPct val="100000"/>
              <a:buFont typeface="Arial" pitchFamily="34"/>
              <a:buNone/>
            </a:defPPr>
            <a:lvl1pPr lvl="0">
              <a:buClr>
                <a:srgbClr val="000000"/>
              </a:buClr>
              <a:buSzPct val="100000"/>
              <a:buFont typeface="Arial" pitchFamily="34"/>
              <a:buChar char="•"/>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r>
              <a:rPr lang="en-GB" sz="2400" b="1" i="0" u="none" strike="noStrike" baseline="0">
                <a:ln>
                  <a:noFill/>
                </a:ln>
                <a:solidFill>
                  <a:srgbClr val="FFFFFF"/>
                </a:solidFill>
                <a:latin typeface="Times new roman" pitchFamily="18"/>
                <a:ea typeface="ＭＳ Ｐゴシック" pitchFamily="34"/>
                <a:cs typeface="ＭＳ Ｐゴシック" pitchFamily="34"/>
              </a:rPr>
              <a:t>Two Power-Law Contributions</a:t>
            </a: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2000" b="1" i="1" u="none" strike="noStrike" baseline="0">
                <a:ln>
                  <a:noFill/>
                </a:ln>
                <a:solidFill>
                  <a:srgbClr val="FFFFFF"/>
                </a:solidFill>
                <a:latin typeface="Times new roman" pitchFamily="18"/>
                <a:ea typeface="ＭＳ Ｐゴシック" pitchFamily="34"/>
                <a:cs typeface="ＭＳ Ｐゴシック" pitchFamily="34"/>
              </a:rPr>
              <a:t>F(E) = E </a:t>
            </a:r>
            <a:r>
              <a:rPr lang="en-GB" sz="2000" b="1" i="1" u="none" strike="noStrike" baseline="30000">
                <a:ln>
                  <a:noFill/>
                </a:ln>
                <a:solidFill>
                  <a:srgbClr val="3DEB3D"/>
                </a:solidFill>
                <a:latin typeface="Times new roman" pitchFamily="18"/>
                <a:ea typeface="ＭＳ Ｐゴシック" pitchFamily="34"/>
                <a:cs typeface="ＭＳ Ｐゴシック" pitchFamily="34"/>
              </a:rPr>
              <a:t>P1</a:t>
            </a:r>
            <a:r>
              <a:rPr lang="en-GB" sz="2000" b="1" i="1" u="none" strike="noStrike" baseline="0">
                <a:ln>
                  <a:noFill/>
                </a:ln>
                <a:solidFill>
                  <a:srgbClr val="FFFFFF"/>
                </a:solidFill>
                <a:latin typeface="Times new roman" pitchFamily="18"/>
                <a:ea typeface="ＭＳ Ｐゴシック" pitchFamily="34"/>
                <a:cs typeface="ＭＳ Ｐゴシック" pitchFamily="34"/>
              </a:rPr>
              <a:t> / ( 1 + E/</a:t>
            </a:r>
            <a:r>
              <a:rPr lang="en-GB" sz="2000" b="1" i="1" u="none" strike="noStrike" baseline="0">
                <a:ln>
                  <a:noFill/>
                </a:ln>
                <a:solidFill>
                  <a:srgbClr val="3DEB3D"/>
                </a:solidFill>
                <a:latin typeface="Times new roman" pitchFamily="18"/>
                <a:ea typeface="ＭＳ Ｐゴシック" pitchFamily="34"/>
                <a:cs typeface="ＭＳ Ｐゴシック" pitchFamily="34"/>
              </a:rPr>
              <a:t>E</a:t>
            </a:r>
            <a:r>
              <a:rPr lang="en-GB" sz="2000" b="1" i="1" u="none" strike="noStrike" baseline="-25000">
                <a:ln>
                  <a:noFill/>
                </a:ln>
                <a:solidFill>
                  <a:srgbClr val="3DEB3D"/>
                </a:solidFill>
                <a:latin typeface="Times new roman" pitchFamily="18"/>
                <a:ea typeface="ＭＳ Ｐゴシック" pitchFamily="34"/>
                <a:cs typeface="ＭＳ Ｐゴシック" pitchFamily="34"/>
              </a:rPr>
              <a:t>0</a:t>
            </a:r>
            <a:r>
              <a:rPr lang="en-GB" sz="2000" b="1" i="1" u="none" strike="noStrike" baseline="-25000">
                <a:ln>
                  <a:noFill/>
                </a:ln>
                <a:solidFill>
                  <a:srgbClr val="FFFFFF"/>
                </a:solidFill>
                <a:latin typeface="Times new roman" pitchFamily="18"/>
                <a:ea typeface="ＭＳ Ｐゴシック" pitchFamily="34"/>
                <a:cs typeface="ＭＳ Ｐゴシック" pitchFamily="34"/>
              </a:rPr>
              <a:t>  </a:t>
            </a:r>
            <a:r>
              <a:rPr lang="en-GB" sz="2000" b="1" i="1" u="none" strike="noStrike" baseline="0">
                <a:ln>
                  <a:noFill/>
                </a:ln>
                <a:solidFill>
                  <a:srgbClr val="FFFFFF"/>
                </a:solidFill>
                <a:latin typeface="Times new roman" pitchFamily="18"/>
                <a:ea typeface="ＭＳ Ｐゴシック" pitchFamily="34"/>
                <a:cs typeface="ＭＳ Ｐゴシック" pitchFamily="34"/>
              </a:rPr>
              <a:t>) </a:t>
            </a:r>
            <a:r>
              <a:rPr lang="en-GB" sz="2000" b="1" i="1" u="none" strike="noStrike" baseline="30000">
                <a:ln>
                  <a:noFill/>
                </a:ln>
                <a:solidFill>
                  <a:srgbClr val="3DEB3D"/>
                </a:solidFill>
                <a:latin typeface="Times new roman" pitchFamily="18"/>
                <a:ea typeface="ＭＳ Ｐゴシック" pitchFamily="34"/>
                <a:cs typeface="ＭＳ Ｐゴシック" pitchFamily="34"/>
              </a:rPr>
              <a:t>P2</a:t>
            </a: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2000" b="1" i="1" u="none" strike="noStrike" baseline="0">
                <a:ln>
                  <a:noFill/>
                </a:ln>
                <a:solidFill>
                  <a:srgbClr val="3DEB3D"/>
                </a:solidFill>
                <a:latin typeface="Times new roman" pitchFamily="18"/>
                <a:ea typeface="ＭＳ Ｐゴシック" pitchFamily="34"/>
                <a:cs typeface="ＭＳ Ｐゴシック" pitchFamily="34"/>
              </a:rPr>
              <a:t>E</a:t>
            </a:r>
            <a:r>
              <a:rPr lang="en-GB" sz="2000" b="1" i="1" u="none" strike="noStrike" baseline="-25000">
                <a:ln>
                  <a:noFill/>
                </a:ln>
                <a:solidFill>
                  <a:srgbClr val="3DEB3D"/>
                </a:solidFill>
                <a:latin typeface="Times new roman" pitchFamily="18"/>
                <a:ea typeface="ＭＳ Ｐゴシック" pitchFamily="34"/>
                <a:cs typeface="ＭＳ Ｐゴシック" pitchFamily="34"/>
              </a:rPr>
              <a:t>0</a:t>
            </a:r>
            <a:r>
              <a:rPr lang="en-GB" sz="2000" b="1" i="1" u="none" strike="noStrike" baseline="0">
                <a:ln>
                  <a:noFill/>
                </a:ln>
                <a:solidFill>
                  <a:srgbClr val="FFFFFF"/>
                </a:solidFill>
                <a:latin typeface="Times new roman" pitchFamily="18"/>
                <a:ea typeface="ＭＳ Ｐゴシック" pitchFamily="34"/>
                <a:cs typeface="ＭＳ Ｐゴシック" pitchFamily="34"/>
              </a:rPr>
              <a:t> = E</a:t>
            </a:r>
            <a:r>
              <a:rPr lang="en-GB" sz="2000" b="1" i="1" u="none" strike="noStrike" baseline="-25000">
                <a:ln>
                  <a:noFill/>
                </a:ln>
                <a:solidFill>
                  <a:srgbClr val="FFFFFF"/>
                </a:solidFill>
                <a:latin typeface="Times new roman" pitchFamily="18"/>
                <a:ea typeface="ＭＳ Ｐゴシック" pitchFamily="34"/>
                <a:cs typeface="ＭＳ Ｐゴシック" pitchFamily="34"/>
              </a:rPr>
              <a:t>peak </a:t>
            </a:r>
            <a:r>
              <a:rPr lang="en-GB" sz="2000" b="1" i="1" u="none" strike="noStrike" baseline="0">
                <a:ln>
                  <a:noFill/>
                </a:ln>
                <a:solidFill>
                  <a:srgbClr val="FFFFFF"/>
                </a:solidFill>
                <a:latin typeface="Times new roman" pitchFamily="18"/>
                <a:ea typeface="ＭＳ Ｐゴシック" pitchFamily="34"/>
                <a:cs typeface="ＭＳ Ｐゴシック" pitchFamily="34"/>
              </a:rPr>
              <a:t> (</a:t>
            </a:r>
            <a:r>
              <a:rPr lang="en-GB" sz="2000" b="1" i="1" u="none" strike="noStrike" baseline="0">
                <a:ln>
                  <a:noFill/>
                </a:ln>
                <a:solidFill>
                  <a:srgbClr val="3DEB3D"/>
                </a:solidFill>
                <a:latin typeface="Times new roman" pitchFamily="18"/>
                <a:ea typeface="ＭＳ Ｐゴシック" pitchFamily="34"/>
                <a:cs typeface="ＭＳ Ｐゴシック" pitchFamily="34"/>
              </a:rPr>
              <a:t>P</a:t>
            </a:r>
            <a:r>
              <a:rPr lang="en-GB" sz="2000" b="1" i="1" u="none" strike="noStrike" baseline="-25000">
                <a:ln>
                  <a:noFill/>
                </a:ln>
                <a:solidFill>
                  <a:srgbClr val="3DEB3D"/>
                </a:solidFill>
                <a:latin typeface="Times new roman" pitchFamily="18"/>
                <a:ea typeface="ＭＳ Ｐゴシック" pitchFamily="34"/>
                <a:cs typeface="ＭＳ Ｐゴシック" pitchFamily="34"/>
              </a:rPr>
              <a:t>2</a:t>
            </a:r>
            <a:r>
              <a:rPr lang="en-GB" sz="2000" b="1" i="1" u="none" strike="noStrike" baseline="0">
                <a:ln>
                  <a:noFill/>
                </a:ln>
                <a:solidFill>
                  <a:srgbClr val="FFFFFF"/>
                </a:solidFill>
                <a:latin typeface="Times new roman" pitchFamily="18"/>
                <a:ea typeface="ＭＳ Ｐゴシック" pitchFamily="34"/>
                <a:cs typeface="ＭＳ Ｐゴシック" pitchFamily="34"/>
              </a:rPr>
              <a:t>-</a:t>
            </a:r>
            <a:r>
              <a:rPr lang="en-GB" sz="2000" b="1" i="1" u="none" strike="noStrike" baseline="0">
                <a:ln>
                  <a:noFill/>
                </a:ln>
                <a:solidFill>
                  <a:srgbClr val="3DEB3D"/>
                </a:solidFill>
                <a:latin typeface="Times new roman" pitchFamily="18"/>
                <a:ea typeface="ＭＳ Ｐゴシック" pitchFamily="34"/>
                <a:cs typeface="ＭＳ Ｐゴシック" pitchFamily="34"/>
              </a:rPr>
              <a:t>P</a:t>
            </a:r>
            <a:r>
              <a:rPr lang="en-GB" sz="2000" b="1" i="1" u="none" strike="noStrike" baseline="-25000">
                <a:ln>
                  <a:noFill/>
                </a:ln>
                <a:solidFill>
                  <a:srgbClr val="3DEB3D"/>
                </a:solidFill>
                <a:latin typeface="Times new roman" pitchFamily="18"/>
                <a:ea typeface="ＭＳ Ｐゴシック" pitchFamily="34"/>
                <a:cs typeface="ＭＳ Ｐゴシック" pitchFamily="34"/>
              </a:rPr>
              <a:t>1</a:t>
            </a:r>
            <a:r>
              <a:rPr lang="en-GB" sz="2000" b="1" i="1" u="none" strike="noStrike" baseline="0">
                <a:ln>
                  <a:noFill/>
                </a:ln>
                <a:solidFill>
                  <a:srgbClr val="FFFFFF"/>
                </a:solidFill>
                <a:latin typeface="Times new roman" pitchFamily="18"/>
                <a:ea typeface="ＭＳ Ｐゴシック" pitchFamily="34"/>
                <a:cs typeface="ＭＳ Ｐゴシック" pitchFamily="34"/>
              </a:rPr>
              <a:t>)/</a:t>
            </a:r>
            <a:r>
              <a:rPr lang="en-GB" sz="2000" b="1" i="1" u="none" strike="noStrike" baseline="0">
                <a:ln>
                  <a:noFill/>
                </a:ln>
                <a:solidFill>
                  <a:srgbClr val="3DEB3D"/>
                </a:solidFill>
                <a:latin typeface="Times new roman" pitchFamily="18"/>
                <a:ea typeface="ＭＳ Ｐゴシック" pitchFamily="34"/>
                <a:cs typeface="ＭＳ Ｐゴシック" pitchFamily="34"/>
              </a:rPr>
              <a:t>P</a:t>
            </a:r>
            <a:r>
              <a:rPr lang="en-GB" sz="2000" b="1" i="1" u="none" strike="noStrike" baseline="-25000">
                <a:ln>
                  <a:noFill/>
                </a:ln>
                <a:solidFill>
                  <a:srgbClr val="3DEB3D"/>
                </a:solidFill>
                <a:latin typeface="Times new roman" pitchFamily="18"/>
                <a:ea typeface="ＭＳ Ｐゴシック" pitchFamily="34"/>
                <a:cs typeface="ＭＳ Ｐゴシック" pitchFamily="34"/>
              </a:rPr>
              <a:t>1</a:t>
            </a: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endParaRPr lang="en-GB" sz="1200" b="1" i="0" u="none" strike="noStrike" baseline="0">
              <a:ln>
                <a:noFill/>
              </a:ln>
              <a:solidFill>
                <a:srgbClr val="FFFFFF"/>
              </a:solidFill>
              <a:latin typeface="Times new roman" pitchFamily="18"/>
              <a:ea typeface="ＭＳ Ｐゴシック" pitchFamily="34"/>
              <a:cs typeface="ＭＳ Ｐゴシック" pitchFamily="34"/>
            </a:endParaRP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r>
              <a:rPr lang="en-GB" sz="1200" b="1" i="0" u="none" strike="noStrike" baseline="0">
                <a:ln>
                  <a:noFill/>
                </a:ln>
                <a:solidFill>
                  <a:srgbClr val="FFFFFF"/>
                </a:solidFill>
                <a:latin typeface="Times new roman" pitchFamily="18"/>
                <a:ea typeface="ＭＳ Ｐゴシック" pitchFamily="34"/>
                <a:cs typeface="ＭＳ Ｐゴシック" pitchFamily="34"/>
              </a:rPr>
              <a:t>This level of modeling accuracy was achieved with the photoelectron energy distribution shown below, using a sum of two power law distributions.  </a:t>
            </a: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endParaRPr lang="en-GB" sz="1200" b="1" i="0" u="none" strike="noStrike" baseline="0">
              <a:ln>
                <a:noFill/>
              </a:ln>
              <a:solidFill>
                <a:srgbClr val="FFFFFF"/>
              </a:solidFill>
              <a:latin typeface="Times new roman" pitchFamily="18"/>
              <a:ea typeface="ＭＳ Ｐゴシック" pitchFamily="34"/>
              <a:cs typeface="ＭＳ Ｐゴシック" pitchFamily="34"/>
            </a:endParaRP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800" b="1" i="1" u="none" strike="noStrike" baseline="0">
                <a:ln>
                  <a:noFill/>
                </a:ln>
                <a:solidFill>
                  <a:srgbClr val="FFFFFF"/>
                </a:solidFill>
                <a:latin typeface="Times new roman" pitchFamily="18"/>
                <a:ea typeface="ＭＳ Ｐゴシック" pitchFamily="34"/>
                <a:cs typeface="ＭＳ Ｐゴシック" pitchFamily="34"/>
              </a:rPr>
              <a:t>E</a:t>
            </a:r>
            <a:r>
              <a:rPr lang="en-GB" sz="1800" b="1" i="1" u="none" strike="noStrike" baseline="-25000">
                <a:ln>
                  <a:noFill/>
                </a:ln>
                <a:solidFill>
                  <a:srgbClr val="FFFFFF"/>
                </a:solidFill>
                <a:latin typeface="Times new roman" pitchFamily="18"/>
                <a:ea typeface="ＭＳ Ｐゴシック" pitchFamily="34"/>
                <a:cs typeface="ＭＳ Ｐゴシック" pitchFamily="34"/>
              </a:rPr>
              <a:t>peak</a:t>
            </a:r>
            <a:r>
              <a:rPr lang="en-GB" sz="1800" b="1" i="1" u="none" strike="noStrike" baseline="0">
                <a:ln>
                  <a:noFill/>
                </a:ln>
                <a:solidFill>
                  <a:srgbClr val="FFFFFF"/>
                </a:solidFill>
                <a:latin typeface="Times new roman" pitchFamily="18"/>
                <a:ea typeface="ＭＳ Ｐゴシック" pitchFamily="34"/>
                <a:cs typeface="ＭＳ Ｐゴシック" pitchFamily="34"/>
              </a:rPr>
              <a:t>= 80 eV  </a:t>
            </a:r>
            <a:r>
              <a:rPr lang="en-GB" sz="1800" b="1" i="1" u="none" strike="noStrike" baseline="0">
                <a:ln>
                  <a:noFill/>
                </a:ln>
                <a:solidFill>
                  <a:srgbClr val="3DEB3D"/>
                </a:solidFill>
                <a:latin typeface="Times new roman" pitchFamily="18"/>
                <a:ea typeface="ＭＳ Ｐゴシック" pitchFamily="34"/>
                <a:cs typeface="ＭＳ Ｐゴシック" pitchFamily="34"/>
              </a:rPr>
              <a:t>P</a:t>
            </a:r>
            <a:r>
              <a:rPr lang="en-GB" sz="1800" b="1" i="1" u="none" strike="noStrike" baseline="-25000">
                <a:ln>
                  <a:noFill/>
                </a:ln>
                <a:solidFill>
                  <a:srgbClr val="3DEB3D"/>
                </a:solidFill>
                <a:latin typeface="Times new roman" pitchFamily="18"/>
                <a:ea typeface="ＭＳ Ｐゴシック" pitchFamily="34"/>
                <a:cs typeface="ＭＳ Ｐゴシック" pitchFamily="34"/>
              </a:rPr>
              <a:t>1</a:t>
            </a:r>
            <a:r>
              <a:rPr lang="en-GB" sz="1800" b="1" i="1" u="none" strike="noStrike" baseline="0">
                <a:ln>
                  <a:noFill/>
                </a:ln>
                <a:solidFill>
                  <a:srgbClr val="FFFFFF"/>
                </a:solidFill>
                <a:latin typeface="Times new roman" pitchFamily="18"/>
                <a:ea typeface="ＭＳ Ｐゴシック" pitchFamily="34"/>
                <a:cs typeface="ＭＳ Ｐゴシック" pitchFamily="34"/>
              </a:rPr>
              <a:t>= 4  </a:t>
            </a:r>
            <a:r>
              <a:rPr lang="en-GB" sz="1800" b="1" i="1" u="none" strike="noStrike" baseline="0">
                <a:ln>
                  <a:noFill/>
                </a:ln>
                <a:solidFill>
                  <a:srgbClr val="3DEB3D"/>
                </a:solidFill>
                <a:latin typeface="Times new roman" pitchFamily="18"/>
                <a:ea typeface="ＭＳ Ｐゴシック" pitchFamily="34"/>
                <a:cs typeface="ＭＳ Ｐゴシック" pitchFamily="34"/>
              </a:rPr>
              <a:t>P</a:t>
            </a:r>
            <a:r>
              <a:rPr lang="en-GB" sz="1800" b="1" i="1" u="none" strike="noStrike" baseline="-25000">
                <a:ln>
                  <a:noFill/>
                </a:ln>
                <a:solidFill>
                  <a:srgbClr val="3DEB3D"/>
                </a:solidFill>
                <a:latin typeface="Times new roman" pitchFamily="18"/>
                <a:ea typeface="ＭＳ Ｐゴシック" pitchFamily="34"/>
                <a:cs typeface="ＭＳ Ｐゴシック" pitchFamily="34"/>
              </a:rPr>
              <a:t>2</a:t>
            </a:r>
            <a:r>
              <a:rPr lang="en-GB" sz="1800" b="1" i="1" u="none" strike="noStrike" baseline="0">
                <a:ln>
                  <a:noFill/>
                </a:ln>
                <a:solidFill>
                  <a:srgbClr val="FFFFFF"/>
                </a:solidFill>
                <a:latin typeface="Times new roman" pitchFamily="18"/>
                <a:ea typeface="ＭＳ Ｐゴシック" pitchFamily="34"/>
                <a:cs typeface="ＭＳ Ｐゴシック" pitchFamily="34"/>
              </a:rPr>
              <a:t>= 8.4</a:t>
            </a: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r>
              <a:rPr lang="en-GB" sz="1200" b="1" i="0" u="none" strike="noStrike" baseline="0">
                <a:ln>
                  <a:noFill/>
                </a:ln>
                <a:solidFill>
                  <a:srgbClr val="FFFFFF"/>
                </a:solidFill>
                <a:latin typeface="Times new roman" pitchFamily="18"/>
                <a:ea typeface="ＭＳ Ｐゴシック" pitchFamily="34"/>
                <a:cs typeface="ＭＳ Ｐゴシック" pitchFamily="34"/>
              </a:rPr>
              <a:t>The high-energy component (22%) has a peak energy of 80 eV and an asymptotic power of 4.4.  Its contribution to the signal is shown as yellow circles in the lower left plot.</a:t>
            </a: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endParaRPr lang="en-GB" sz="1200" b="1" i="0" u="none" strike="noStrike" baseline="0">
              <a:ln>
                <a:noFill/>
              </a:ln>
              <a:solidFill>
                <a:srgbClr val="FFFFFF"/>
              </a:solidFill>
              <a:latin typeface="Times new roman" pitchFamily="18"/>
              <a:ea typeface="ＭＳ Ｐゴシック" pitchFamily="34"/>
              <a:cs typeface="ＭＳ Ｐゴシック" pitchFamily="34"/>
            </a:endParaRPr>
          </a:p>
          <a:p>
            <a:pPr marL="0" marR="0" lvl="0" indent="0" algn="ctr"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r>
              <a:rPr lang="en-GB" sz="1800" b="1" i="1" u="none" strike="noStrike" baseline="0">
                <a:ln>
                  <a:noFill/>
                </a:ln>
                <a:solidFill>
                  <a:srgbClr val="FFFFFF"/>
                </a:solidFill>
                <a:latin typeface="Times new roman" pitchFamily="18"/>
                <a:ea typeface="ＭＳ Ｐゴシック" pitchFamily="34"/>
                <a:cs typeface="ＭＳ Ｐゴシック" pitchFamily="34"/>
              </a:rPr>
              <a:t>E</a:t>
            </a:r>
            <a:r>
              <a:rPr lang="en-GB" sz="1800" b="1" i="1" u="none" strike="noStrike" baseline="-25000">
                <a:ln>
                  <a:noFill/>
                </a:ln>
                <a:solidFill>
                  <a:srgbClr val="FFFFFF"/>
                </a:solidFill>
                <a:latin typeface="Times new roman" pitchFamily="18"/>
                <a:ea typeface="ＭＳ Ｐゴシック" pitchFamily="34"/>
                <a:cs typeface="ＭＳ Ｐゴシック" pitchFamily="34"/>
              </a:rPr>
              <a:t>peak</a:t>
            </a:r>
            <a:r>
              <a:rPr lang="en-GB" sz="1800" b="1" i="1" u="none" strike="noStrike" baseline="0">
                <a:ln>
                  <a:noFill/>
                </a:ln>
                <a:solidFill>
                  <a:srgbClr val="FFFFFF"/>
                </a:solidFill>
                <a:latin typeface="Times new roman" pitchFamily="18"/>
                <a:ea typeface="ＭＳ Ｐゴシック" pitchFamily="34"/>
                <a:cs typeface="ＭＳ Ｐゴシック" pitchFamily="34"/>
              </a:rPr>
              <a:t>= 4 eV  </a:t>
            </a:r>
            <a:r>
              <a:rPr lang="en-GB" sz="1800" b="1" i="1" u="none" strike="noStrike" baseline="0">
                <a:ln>
                  <a:noFill/>
                </a:ln>
                <a:solidFill>
                  <a:srgbClr val="3DEB3D"/>
                </a:solidFill>
                <a:latin typeface="Times new roman" pitchFamily="18"/>
                <a:ea typeface="ＭＳ Ｐゴシック" pitchFamily="34"/>
                <a:cs typeface="ＭＳ Ｐゴシック" pitchFamily="34"/>
              </a:rPr>
              <a:t>P</a:t>
            </a:r>
            <a:r>
              <a:rPr lang="en-GB" sz="1800" b="1" i="1" u="none" strike="noStrike" baseline="-25000">
                <a:ln>
                  <a:noFill/>
                </a:ln>
                <a:solidFill>
                  <a:srgbClr val="3DEB3D"/>
                </a:solidFill>
                <a:latin typeface="Times new roman" pitchFamily="18"/>
                <a:ea typeface="ＭＳ Ｐゴシック" pitchFamily="34"/>
                <a:cs typeface="ＭＳ Ｐゴシック" pitchFamily="34"/>
              </a:rPr>
              <a:t>1</a:t>
            </a:r>
            <a:r>
              <a:rPr lang="en-GB" sz="1800" b="1" i="1" u="none" strike="noStrike" baseline="0">
                <a:ln>
                  <a:noFill/>
                </a:ln>
                <a:solidFill>
                  <a:srgbClr val="FFFFFF"/>
                </a:solidFill>
                <a:latin typeface="Times new roman" pitchFamily="18"/>
                <a:ea typeface="ＭＳ Ｐゴシック" pitchFamily="34"/>
                <a:cs typeface="ＭＳ Ｐゴシック" pitchFamily="34"/>
              </a:rPr>
              <a:t>= 4  </a:t>
            </a:r>
            <a:r>
              <a:rPr lang="en-GB" sz="1800" b="1" i="1" u="none" strike="noStrike" baseline="0">
                <a:ln>
                  <a:noFill/>
                </a:ln>
                <a:solidFill>
                  <a:srgbClr val="3DEB3D"/>
                </a:solidFill>
                <a:latin typeface="Times new roman" pitchFamily="18"/>
                <a:ea typeface="ＭＳ Ｐゴシック" pitchFamily="34"/>
                <a:cs typeface="ＭＳ Ｐゴシック" pitchFamily="34"/>
              </a:rPr>
              <a:t>P</a:t>
            </a:r>
            <a:r>
              <a:rPr lang="en-GB" sz="1800" b="1" i="1" u="none" strike="noStrike" baseline="-25000">
                <a:ln>
                  <a:noFill/>
                </a:ln>
                <a:solidFill>
                  <a:srgbClr val="3DEB3D"/>
                </a:solidFill>
                <a:latin typeface="Times new roman" pitchFamily="18"/>
                <a:ea typeface="ＭＳ Ｐゴシック" pitchFamily="34"/>
                <a:cs typeface="ＭＳ Ｐゴシック" pitchFamily="34"/>
              </a:rPr>
              <a:t>2</a:t>
            </a:r>
            <a:r>
              <a:rPr lang="en-GB" sz="1800" b="1" i="1" u="none" strike="noStrike" baseline="0">
                <a:ln>
                  <a:noFill/>
                </a:ln>
                <a:solidFill>
                  <a:srgbClr val="FFFFFF"/>
                </a:solidFill>
                <a:latin typeface="Times new roman" pitchFamily="18"/>
                <a:ea typeface="ＭＳ Ｐゴシック" pitchFamily="34"/>
                <a:cs typeface="ＭＳ Ｐゴシック" pitchFamily="34"/>
              </a:rPr>
              <a:t>= 6</a:t>
            </a:r>
          </a:p>
          <a:p>
            <a:pPr marL="0" marR="0" lvl="0" indent="0" algn="just"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2200"/>
            </a:pPr>
            <a:r>
              <a:rPr lang="en-GB" sz="1200" b="1" i="0" u="none" strike="noStrike" baseline="0">
                <a:ln>
                  <a:noFill/>
                </a:ln>
                <a:solidFill>
                  <a:srgbClr val="FFFFFF"/>
                </a:solidFill>
                <a:latin typeface="Times new roman" pitchFamily="18"/>
                <a:ea typeface="ＭＳ Ｐゴシック" pitchFamily="34"/>
                <a:cs typeface="ＭＳ Ｐゴシック" pitchFamily="34"/>
              </a:rPr>
              <a:t>The low-energy component (78%) has a peak energy of 4 eV and an asymptotic power of 2. It's contribution to the signal is shown as pink</a:t>
            </a:r>
            <a:r>
              <a:rPr lang="en-GB" sz="1600" b="1" i="0" u="none" strike="noStrike" baseline="0">
                <a:ln>
                  <a:noFill/>
                </a:ln>
                <a:solidFill>
                  <a:srgbClr val="FFFFFF"/>
                </a:solidFill>
                <a:latin typeface="Times new roman" pitchFamily="18"/>
                <a:ea typeface="ＭＳ Ｐゴシック" pitchFamily="34"/>
                <a:cs typeface="ＭＳ Ｐゴシック" pitchFamily="34"/>
              </a:rPr>
              <a:t> </a:t>
            </a:r>
            <a:r>
              <a:rPr lang="en-GB" sz="1200" b="1" i="0" u="none" strike="noStrike" baseline="0">
                <a:ln>
                  <a:noFill/>
                </a:ln>
                <a:solidFill>
                  <a:srgbClr val="FFFFFF"/>
                </a:solidFill>
                <a:latin typeface="Times new roman" pitchFamily="18"/>
                <a:ea typeface="ＭＳ Ｐゴシック" pitchFamily="34"/>
                <a:cs typeface="ＭＳ Ｐゴシック" pitchFamily="34"/>
              </a:rPr>
              <a:t>triangles</a:t>
            </a:r>
            <a:r>
              <a:rPr lang="en-GB" sz="1600" b="1" i="0" u="none" strike="noStrike" baseline="0">
                <a:ln>
                  <a:noFill/>
                </a:ln>
                <a:solidFill>
                  <a:srgbClr val="FFFFFF"/>
                </a:solidFill>
                <a:latin typeface="Times new roman" pitchFamily="18"/>
                <a:ea typeface="ＭＳ Ｐゴシック" pitchFamily="34"/>
                <a:cs typeface="ＭＳ Ｐゴシック" pitchFamily="34"/>
              </a:rPr>
              <a:t>.</a:t>
            </a:r>
          </a:p>
        </p:txBody>
      </p:sp>
      <p:pic>
        <p:nvPicPr>
          <p:cNvPr id="4" name=""/>
          <p:cNvPicPr>
            <a:picLocks noChangeAspect="1"/>
          </p:cNvPicPr>
          <p:nvPr/>
        </p:nvPicPr>
        <p:blipFill>
          <a:blip r:embed="rId3" cstate="print">
            <a:alphaModFix/>
            <a:lum/>
          </a:blip>
          <a:srcRect/>
          <a:stretch>
            <a:fillRect/>
          </a:stretch>
        </p:blipFill>
        <p:spPr>
          <a:xfrm>
            <a:off x="0" y="1143000"/>
            <a:ext cx="4434840" cy="4270320"/>
          </a:xfrm>
          <a:prstGeom prst="rect">
            <a:avLst/>
          </a:prstGeom>
          <a:noFill/>
          <a:ln>
            <a:noFill/>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257800" y="0"/>
            <a:ext cx="3835080" cy="765720"/>
          </a:xfrm>
        </p:spPr>
        <p:txBody>
          <a:bodyPr/>
          <a:lstStyle>
            <a:defPPr lvl="0">
              <a:buClr>
                <a:srgbClr val="000000"/>
              </a:buClr>
              <a:buSzPct val="100000"/>
              <a:buFont typeface="Arial" pitchFamily="34"/>
              <a:buNone/>
            </a:defPPr>
            <a:lvl1pPr lvl="0">
              <a:buClr>
                <a:srgbClr val="000000"/>
              </a:buClr>
              <a:buSzPct val="100000"/>
              <a:buFont typeface="Arial" pitchFamily="34"/>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GB" sz="2000" i="0">
                <a:latin typeface="Times new roman" pitchFamily="18"/>
              </a:rPr>
              <a:t>Photoelectron Energy Distribution </a:t>
            </a:r>
            <a:br>
              <a:rPr lang="en-GB" sz="2000" i="0">
                <a:latin typeface="Times new roman" pitchFamily="18"/>
              </a:rPr>
            </a:br>
            <a:r>
              <a:rPr lang="en-GB" sz="2000" i="0">
                <a:latin typeface="Times new roman" pitchFamily="18"/>
              </a:rPr>
              <a:t>5.3 GeV e+ 15E a-Carbon</a:t>
            </a:r>
          </a:p>
        </p:txBody>
      </p:sp>
      <p:pic>
        <p:nvPicPr>
          <p:cNvPr id="3" name=""/>
          <p:cNvPicPr>
            <a:picLocks noChangeAspect="1"/>
          </p:cNvPicPr>
          <p:nvPr/>
        </p:nvPicPr>
        <p:blipFill>
          <a:blip r:embed="rId3" cstate="print">
            <a:alphaModFix/>
            <a:lum/>
          </a:blip>
          <a:srcRect/>
          <a:stretch>
            <a:fillRect/>
          </a:stretch>
        </p:blipFill>
        <p:spPr>
          <a:xfrm>
            <a:off x="1828800" y="914400"/>
            <a:ext cx="5486399" cy="5449679"/>
          </a:xfrm>
          <a:prstGeom prst="rect">
            <a:avLst/>
          </a:prstGeom>
          <a:noFill/>
          <a:ln>
            <a:noFill/>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l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44769</TotalTime>
  <Words>355</Words>
  <Application>Microsoft Office PowerPoint</Application>
  <PresentationFormat>On-screen Show (4:3)</PresentationFormat>
  <Paragraphs>23</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Default</vt:lpstr>
      <vt:lpstr>Title1</vt:lpstr>
      <vt:lpstr>Slide 1</vt:lpstr>
      <vt:lpstr>Bunch Current Scan Analysis</vt:lpstr>
      <vt:lpstr>Example: 3 mA/bunch 5.3 GeV e+ 15E a-Carbon</vt:lpstr>
      <vt:lpstr>Photoelectron Energy Distribution  5.3 GeV e+ 15E a-Carbon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Shielded Button Measurement/ECLOUD Simulation Comparison for the Cloud Lifetime Study Using Witness Bunch Data</dc:title>
  <cp:lastModifiedBy>Your User Name</cp:lastModifiedBy>
  <cp:revision>945</cp:revision>
  <cp:lastPrinted>2010-03-01T13:24:33Z</cp:lastPrinted>
  <dcterms:created xsi:type="dcterms:W3CDTF">2010-03-02T10:23:46Z</dcterms:created>
  <dcterms:modified xsi:type="dcterms:W3CDTF">2011-09-22T10:42:40Z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