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20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1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2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3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0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0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3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6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8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2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1264A-EF5E-4378-828B-73E371B19F1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22F4A-F8C3-4F2E-B01D-C8B9C70F7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7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884872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ISO</a:t>
            </a:r>
            <a:r>
              <a:rPr lang="en-US" sz="1600" baseline="0" dirty="0" smtClean="0"/>
              <a:t> view of pipe w/ individual EC detector installed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Smaller 0.375” diameter SMA connectors on each 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½’’ gap  between ends of SMA connectors.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Planes on ends represent magnet edge. So the gap between SMA connectors can be increased so detectors are center between the magnet planes and the center plane</a:t>
            </a:r>
            <a:endParaRPr lang="en-US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7239000" cy="424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16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884872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Let’s start with bad news first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single enclosure design does not allow for enough clearance fo</a:t>
            </a:r>
            <a:r>
              <a:rPr lang="en-US" sz="1600" dirty="0" smtClean="0"/>
              <a:t>r the weld between the two detectors. </a:t>
            </a:r>
            <a:r>
              <a:rPr lang="en-US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Below is the perforated plates superimposed on each other azimuthally.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There are dead zones where there are no perforations between the plates where electrons cannot pass and data is lost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4532"/>
            <a:ext cx="7997477" cy="258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5053724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Possible solutions: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Make the two detectors that are directly next to each other in one enclosure with a barrier to block as much RF as possible.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Add another row of holes to each of detectors and make conductor slightly wider</a:t>
            </a:r>
            <a:endParaRPr lang="en-US" sz="16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1000" y="3505200"/>
            <a:ext cx="1828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00" y="4038600"/>
            <a:ext cx="1828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73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999862"/>
            <a:ext cx="6688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is a look of the detector assembly itself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SMA end to end is 22 cm x 18 mm </a:t>
            </a:r>
            <a:r>
              <a:rPr lang="en-US" dirty="0" smtClean="0"/>
              <a:t>wide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Wall thickness 1 mm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8072724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2438400"/>
            <a:ext cx="266700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Small weld plates that clamp the </a:t>
            </a:r>
            <a:r>
              <a:rPr lang="en-US" sz="1400" dirty="0" err="1" smtClean="0"/>
              <a:t>stripline</a:t>
            </a:r>
            <a:r>
              <a:rPr lang="en-US" sz="1400" dirty="0" smtClean="0"/>
              <a:t> down to the </a:t>
            </a:r>
            <a:r>
              <a:rPr lang="en-US" sz="1400" dirty="0" smtClean="0"/>
              <a:t>ceramic in addition to small beams of adhesive in the center </a:t>
            </a:r>
            <a:endParaRPr lang="en-US" sz="1400" dirty="0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>
            <a:off x="2095500" y="3392507"/>
            <a:ext cx="190500" cy="1103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 flipV="1">
            <a:off x="3429000" y="2667000"/>
            <a:ext cx="3200400" cy="248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095500" y="3392507"/>
            <a:ext cx="571500" cy="1408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3429000" y="2915454"/>
            <a:ext cx="3505200" cy="132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37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999862"/>
            <a:ext cx="6688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is a lengthwise cross section of the detector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799"/>
            <a:ext cx="7565636" cy="39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7400" y="1676400"/>
            <a:ext cx="2667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Manufactured shape vs actual installed shape of strip line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10" idx="3"/>
          </p:cNvCxnSpPr>
          <p:nvPr/>
        </p:nvCxnSpPr>
        <p:spPr>
          <a:xfrm>
            <a:off x="3454400" y="1938010"/>
            <a:ext cx="965200" cy="957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54400" y="1938010"/>
            <a:ext cx="812800" cy="1490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57800" y="4876800"/>
            <a:ext cx="2414992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 mm gap maintained to ends except for where detector is clamped to housing</a:t>
            </a:r>
            <a:endParaRPr lang="en-US" sz="1400" dirty="0"/>
          </a:p>
        </p:txBody>
      </p:sp>
      <p:cxnSp>
        <p:nvCxnSpPr>
          <p:cNvPr id="15" name="Straight Arrow Connector 14"/>
          <p:cNvCxnSpPr>
            <a:stCxn id="16" idx="0"/>
          </p:cNvCxnSpPr>
          <p:nvPr/>
        </p:nvCxnSpPr>
        <p:spPr>
          <a:xfrm flipV="1">
            <a:off x="6465296" y="3276600"/>
            <a:ext cx="468904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0"/>
          </p:cNvCxnSpPr>
          <p:nvPr/>
        </p:nvCxnSpPr>
        <p:spPr>
          <a:xfrm flipH="1" flipV="1">
            <a:off x="5029200" y="3886200"/>
            <a:ext cx="1436096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0"/>
          </p:cNvCxnSpPr>
          <p:nvPr/>
        </p:nvCxnSpPr>
        <p:spPr>
          <a:xfrm flipH="1" flipV="1">
            <a:off x="3937000" y="4381500"/>
            <a:ext cx="2528296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46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987162"/>
            <a:ext cx="6688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 section of detector installed on pipe. 5.2mm gap between detectors for weld bead. 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096000" cy="447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375150" y="4775200"/>
            <a:ext cx="0" cy="12192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30650" y="4629150"/>
            <a:ext cx="0" cy="12192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581400" y="58483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5.2mm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3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987162"/>
            <a:ext cx="6688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Enclosure with no parts machined from solid bar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21004"/>
            <a:ext cx="4102201" cy="2612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4623"/>
            <a:ext cx="4228810" cy="2845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71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987162"/>
            <a:ext cx="6688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Detector relative to enclosure boundaries.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828800"/>
            <a:ext cx="8001000" cy="126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638" y="3827585"/>
            <a:ext cx="4800600" cy="274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708411" y="4161693"/>
            <a:ext cx="0" cy="3556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369538" y="4669693"/>
            <a:ext cx="0" cy="45329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750538" y="5732585"/>
            <a:ext cx="3429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93538" y="4185604"/>
            <a:ext cx="6096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3mm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098810" y="5961185"/>
            <a:ext cx="7947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3.2mm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86374" y="4742450"/>
            <a:ext cx="7947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4.2 mm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62708" y="3135868"/>
            <a:ext cx="66889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needed, </a:t>
            </a:r>
            <a:r>
              <a:rPr lang="en-US" dirty="0" smtClean="0"/>
              <a:t>It’s possible to make all dimensions the same (3 mm)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Making the conductor 7mm from all ground surfaces is impossible with the enclosure at this width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4038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296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Barrett</dc:creator>
  <cp:lastModifiedBy>Stephen Barrett</cp:lastModifiedBy>
  <cp:revision>15</cp:revision>
  <dcterms:created xsi:type="dcterms:W3CDTF">2015-10-26T20:56:50Z</dcterms:created>
  <dcterms:modified xsi:type="dcterms:W3CDTF">2015-11-19T20:08:26Z</dcterms:modified>
</cp:coreProperties>
</file>