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1" r:id="rId5"/>
    <p:sldId id="264" r:id="rId6"/>
    <p:sldId id="265" r:id="rId7"/>
    <p:sldId id="266" r:id="rId8"/>
    <p:sldId id="268" r:id="rId9"/>
    <p:sldId id="267" r:id="rId10"/>
    <p:sldId id="269" r:id="rId11"/>
    <p:sldId id="260" r:id="rId12"/>
    <p:sldId id="256" r:id="rId13"/>
    <p:sldId id="25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14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264A-EF5E-4378-828B-73E371B19F13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2F4A-F8C3-4F2E-B01D-C8B9C70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Detector Design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1522632"/>
            <a:ext cx="84145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7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Possible weld issue? Only 0.3’’ between dual detector and cooling channel</a:t>
            </a:r>
          </a:p>
          <a:p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6" y="1752600"/>
            <a:ext cx="550666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4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 Design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6946"/>
            <a:ext cx="4343400" cy="22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" y="3810000"/>
            <a:ext cx="4434254" cy="22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36123" y="838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Stainless BPM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37566"/>
            <a:ext cx="3352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8200" y="4419601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Cooled flanges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Extruded copper cooling channel (0.31 </a:t>
            </a:r>
            <a:r>
              <a:rPr lang="en-US" dirty="0" err="1" smtClean="0"/>
              <a:t>diam</a:t>
            </a:r>
            <a:r>
              <a:rPr lang="en-US" dirty="0" smtClean="0"/>
              <a:t>).  Delta P is 1.18 psi. (32’’ H20)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91440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 Design</a:t>
            </a:r>
          </a:p>
          <a:p>
            <a:r>
              <a:rPr lang="en-US" dirty="0" smtClean="0"/>
              <a:t>Round to taper joint is welded. </a:t>
            </a:r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" y="1600200"/>
            <a:ext cx="7399973" cy="273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4343400" cy="20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¼’’ horizontal taper in pipe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6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05200"/>
            <a:ext cx="4278923" cy="290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Chamber Heat Load</a:t>
            </a:r>
          </a:p>
          <a:p>
            <a:r>
              <a:rPr lang="en-US" dirty="0" smtClean="0"/>
              <a:t>Conditions: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250 mA operation - 0.97 W/mm</a:t>
            </a:r>
            <a:r>
              <a:rPr lang="en-US" baseline="30000" dirty="0" smtClean="0"/>
              <a:t>2</a:t>
            </a:r>
            <a:r>
              <a:rPr lang="en-US" dirty="0" smtClean="0"/>
              <a:t> heat flux input. 0.67 mm tall strip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40 </a:t>
            </a:r>
            <a:r>
              <a:rPr lang="en-US" baseline="30000" dirty="0"/>
              <a:t>o</a:t>
            </a:r>
            <a:r>
              <a:rPr lang="en-US" dirty="0" smtClean="0"/>
              <a:t>C water temperature of cooling channel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20 </a:t>
            </a:r>
            <a:r>
              <a:rPr lang="en-US" baseline="30000" dirty="0" smtClean="0"/>
              <a:t>o</a:t>
            </a:r>
            <a:r>
              <a:rPr lang="en-US" dirty="0" smtClean="0"/>
              <a:t>C water temperature of cooling channels in flanges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Safety factor of yield stress is 1.667 vs. the preferred 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100 Celsius max temp of inside of pipe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4" y="3505200"/>
            <a:ext cx="4340228" cy="290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L= 40.2’’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Flush with inside of </a:t>
            </a:r>
            <a:r>
              <a:rPr lang="en-US" dirty="0" smtClean="0"/>
              <a:t>pipe entire length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021681"/>
            <a:ext cx="4180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2014061"/>
            <a:ext cx="371154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Detector Design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8" y="1371600"/>
            <a:ext cx="7474084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Detector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Clamped to 3 mm thick ceramic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Sits on six ceramic dowel 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 length 6.811”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 width 0.945”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 depth 0.305’’ from detector face to ground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Thickness 0.031’’ (1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" y="3565959"/>
            <a:ext cx="4034017" cy="23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962400" cy="278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Detector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Same idea as single detector except with much less space to work with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Strip line detector is two detectors on one piece of </a:t>
            </a:r>
            <a:r>
              <a:rPr lang="en-US" sz="1600" dirty="0" err="1" smtClean="0"/>
              <a:t>kapton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 used a “2 in 1” clamp design for the barrier between the two detectors. The tall middle barrier is placed with pins, then the ceramic is place on same pins then </a:t>
            </a:r>
            <a:r>
              <a:rPr lang="en-US" sz="1600" dirty="0" err="1" smtClean="0"/>
              <a:t>stripline</a:t>
            </a:r>
            <a:r>
              <a:rPr lang="en-US" sz="1600" dirty="0" smtClean="0"/>
              <a:t> is clamped down and the ends tack welded to the enclosure. See next slide for detail</a:t>
            </a:r>
          </a:p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8" y="2667000"/>
            <a:ext cx="595970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Detector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Same idea as single detector except with much less space to work with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Strip line detector is two detectors on one piece of </a:t>
            </a:r>
            <a:r>
              <a:rPr lang="en-US" sz="1600" dirty="0" err="1" smtClean="0"/>
              <a:t>kapton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 used a “2 in 1” clamp design for the barrier between the two detectors. The tall middle barrier is placed with pins, then the ceramic is place on same pins then </a:t>
            </a:r>
            <a:r>
              <a:rPr lang="en-US" sz="1600" dirty="0" err="1" smtClean="0"/>
              <a:t>stripline</a:t>
            </a:r>
            <a:r>
              <a:rPr lang="en-US" sz="1600" dirty="0" smtClean="0"/>
              <a:t> is clamped down and the ends tack welded to the enclosure. See next slide for detail</a:t>
            </a:r>
          </a:p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8" y="2667000"/>
            <a:ext cx="595970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3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Detector Design</a:t>
            </a:r>
          </a:p>
          <a:p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" y="1321386"/>
            <a:ext cx="423535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0" y="1321386"/>
            <a:ext cx="4267230" cy="21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955863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clamp base pins and clamp base plate</a:t>
            </a:r>
          </a:p>
          <a:p>
            <a:endParaRPr 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" y="4343400"/>
            <a:ext cx="4303934" cy="23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8066" y="3886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one piece ceramic </a:t>
            </a:r>
          </a:p>
          <a:p>
            <a:endParaRPr lang="en-US" sz="16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16" y="4343400"/>
            <a:ext cx="3764338" cy="224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3916" y="38861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Place </a:t>
            </a:r>
            <a:r>
              <a:rPr lang="en-US" sz="1600" dirty="0" err="1" smtClean="0"/>
              <a:t>stripline</a:t>
            </a:r>
            <a:r>
              <a:rPr lang="en-US" sz="1600" dirty="0" smtClean="0"/>
              <a:t> detector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304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barrier clamp &amp; tack weld ends</a:t>
            </a:r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4477926" cy="24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78" y="1219200"/>
            <a:ext cx="4388487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55818" y="8381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circuit edge clamp. Tack weld in place. </a:t>
            </a:r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95299" y="3962400"/>
            <a:ext cx="857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Nominal gaps are 0.002”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  width of each detector box is 0.764”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8381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detector on beam pipe</a:t>
            </a:r>
          </a:p>
          <a:p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01000" cy="441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Possible weld issue? Only 0.416’’  between SMA connect edges. </a:t>
            </a:r>
          </a:p>
          <a:p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422975"/>
            <a:ext cx="8296275" cy="42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3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399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Barrett</dc:creator>
  <cp:lastModifiedBy>Stephen Barrett</cp:lastModifiedBy>
  <cp:revision>28</cp:revision>
  <dcterms:created xsi:type="dcterms:W3CDTF">2015-10-26T20:56:50Z</dcterms:created>
  <dcterms:modified xsi:type="dcterms:W3CDTF">2016-01-15T21:31:29Z</dcterms:modified>
</cp:coreProperties>
</file>