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1.jpeg" ContentType="image/jpeg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6B34B25-2203-4184-92A7-C43A73EE190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4680" y="-6480"/>
            <a:ext cx="10077840" cy="75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040" y="-6120"/>
            <a:ext cx="10077120" cy="755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400" y="-5760"/>
            <a:ext cx="10076400" cy="755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5760" y="-5400"/>
            <a:ext cx="10075680" cy="755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6120" y="-5040"/>
            <a:ext cx="10074960" cy="755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6480" y="-4680"/>
            <a:ext cx="10074240" cy="7556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0" y="-3960"/>
            <a:ext cx="10072800" cy="755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LibreOffice/5.3.6.1$Linux_X86_64 LibreOffice_project/30$Build-1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2021-08-01T13:08:53Z</dcterms:created>
  <dc:creator/>
  <dc:description/>
  <dc:language>en-US</dc:language>
  <cp:lastModifiedBy/>
  <dcterms:modified xsi:type="dcterms:W3CDTF">2021-08-01T13:12:41Z</dcterms:modified>
  <cp:revision>1</cp:revision>
  <dc:subject/>
  <dc:title/>
</cp:coreProperties>
</file>