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50"/>
    <p:restoredTop sz="96327"/>
  </p:normalViewPr>
  <p:slideViewPr>
    <p:cSldViewPr snapToGrid="0" snapToObjects="1">
      <p:cViewPr>
        <p:scale>
          <a:sx n="159" d="100"/>
          <a:sy n="159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0B425-2A27-0E4D-966B-5B2640C21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31C36-D8D6-9640-88DF-42F7F101D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69DDF-9400-1943-BCFB-412EF574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47C6A-1AB7-8341-8CC1-4A22AC26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FC556-BC66-D449-AC42-DB7F110ED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6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0039C-D4E7-9343-88D2-80F4D86B0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0C5931-F438-9E44-8103-F4478C527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9BEA7-EFBF-5A49-8C1C-966FE5B8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C7D98-22F0-0A46-9756-D2A66D783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430A5-DE24-544F-9B76-C9A468AE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97D13F-0A17-594B-95C6-28E713CE6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F2969-91FE-9547-8FC3-FCD3C45BA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8B28B-ED8D-A24D-AFEB-E47CE2630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9B852-8E37-6649-9001-35341F0F7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EBCB2-E09D-544B-BC2D-B8EEFE432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3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D5325-DBA7-CD43-BA42-3B504CEA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17F95-A39A-8E4F-971F-FA06418F6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BC4FB-02E9-C143-82F6-52288AF4E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8D8A6-728A-C844-B2C6-1E1092855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679D1-D58A-3C45-AEC5-BB90633FC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9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B8801-E2F3-CB45-8B4E-7D3EF592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2C00E-CA8C-4549-A8B7-A3198B432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20FBE-DFAA-F648-A581-A2AAE3A6A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37BAB-6A29-5D46-B662-78314E909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7B301-F5C4-564E-9D1E-2066C70E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2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3A148-1D90-E14A-923B-13A33E485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59C6B-5451-2248-9AE8-E102D627C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375F78-261D-B043-8673-E0DD1F9A6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E76A-5043-9F43-88C1-EC7EB1C5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66EED-5AA4-AE44-A835-22DB3A27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E2CF2-7D76-924B-AFCC-129C6D7E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0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25F8B-0EAB-7C47-8F4D-0BD1565F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8D7A7-D944-3648-BC21-5BFF2423D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CB190-08D0-504A-86A8-4851C5A72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ACA685-0EF7-854B-81BA-C4EFB4C86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D8134-7EED-D345-94D2-9C49A2322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5D4588-5A78-1B43-9E3A-3E035C32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99771E-2612-5C44-A8B6-C0D32E65F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4B9FE1-C9C7-954A-B376-FC6920863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7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87240-A5CB-5C4F-B119-EFD751294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30C57A-406A-5F4F-86DA-5DDD9CF6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6D460-2EF1-1848-A7EF-0F8BC40AC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643743-2C1C-674B-A6E5-1FAEA905C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34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6653A8-1A3C-A643-8538-93B4C80B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E2C734-09E1-644B-BE20-B9DB1077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8BDAE-CB82-0748-A276-FC40F0EAB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8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485D-BAE4-8947-BB63-EA464769E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E530D-9EEA-EC42-8747-5CD69C5F1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345172-60B5-2E48-8698-EC4F2A5B9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1BB8-9509-F542-B1CE-8122EF2F9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43887-E53D-104D-A598-A62793C6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DAAF6-0D78-F24C-B888-6796118F1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0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7FAA5-6824-914D-AD09-1B917A631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B0E356-9EBF-D94E-A19B-D222098BD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813D6-8308-534E-AC34-92AADC1C47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81E5C-155E-4B4A-9256-BFF79C289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5B84C-E512-A14C-8608-29BEF43C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BC4CE-9691-FF4C-807A-D6B81D6C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7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E36CA9-5C18-354B-85AF-EEF0A587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11143-7066-4244-A94B-EDC26D44F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1A280-AEB3-7E47-8CCB-3D3FF7CAD3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F26FA-C8F5-5440-8189-41A933AC813A}" type="datetimeFigureOut">
              <a:rPr lang="en-US" smtClean="0"/>
              <a:t>9/30/20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F8167-F244-1348-928E-DBACCDCEC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2C68F-E9DD-1246-B7EB-1CA26A0EB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FBEAB-F455-BE4B-B4F9-F18F18E93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8D7B-9A54-244E-9FF2-B526380F6C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83C86F-E2A6-A649-9512-B50A5CD036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4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E820E44-C472-A748-BAE4-26AD20FC0C59}"/>
              </a:ext>
            </a:extLst>
          </p:cNvPr>
          <p:cNvSpPr/>
          <p:nvPr/>
        </p:nvSpPr>
        <p:spPr>
          <a:xfrm>
            <a:off x="890337" y="707936"/>
            <a:ext cx="2518611" cy="2510589"/>
          </a:xfrm>
          <a:prstGeom prst="ellipse">
            <a:avLst/>
          </a:prstGeom>
          <a:noFill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1F6CEDC-2576-3D4F-B351-1EB2AC675CA6}"/>
              </a:ext>
            </a:extLst>
          </p:cNvPr>
          <p:cNvSpPr>
            <a:spLocks noChangeAspect="1"/>
          </p:cNvSpPr>
          <p:nvPr/>
        </p:nvSpPr>
        <p:spPr>
          <a:xfrm>
            <a:off x="1668380" y="371052"/>
            <a:ext cx="673768" cy="673768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3301A3-7AE7-0243-8CA3-6E979A4B9CED}"/>
              </a:ext>
            </a:extLst>
          </p:cNvPr>
          <p:cNvCxnSpPr>
            <a:cxnSpLocks/>
          </p:cNvCxnSpPr>
          <p:nvPr/>
        </p:nvCxnSpPr>
        <p:spPr>
          <a:xfrm flipH="1" flipV="1">
            <a:off x="1880938" y="371052"/>
            <a:ext cx="120316" cy="336884"/>
          </a:xfrm>
          <a:prstGeom prst="straightConnector1">
            <a:avLst/>
          </a:prstGeom>
          <a:ln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FC27525-8DB5-9447-AA2E-1863D68F86DD}"/>
              </a:ext>
            </a:extLst>
          </p:cNvPr>
          <p:cNvCxnSpPr/>
          <p:nvPr/>
        </p:nvCxnSpPr>
        <p:spPr>
          <a:xfrm flipH="1" flipV="1">
            <a:off x="2919663" y="852315"/>
            <a:ext cx="216569" cy="1925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F0BA206-4605-C040-A1D6-6726E38D02A4}"/>
              </a:ext>
            </a:extLst>
          </p:cNvPr>
          <p:cNvSpPr txBox="1"/>
          <p:nvPr/>
        </p:nvSpPr>
        <p:spPr>
          <a:xfrm rot="407026">
            <a:off x="2875501" y="54562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f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C156289-4218-EC4F-829F-23CF9D823500}"/>
              </a:ext>
            </a:extLst>
          </p:cNvPr>
          <p:cNvCxnSpPr>
            <a:cxnSpLocks/>
          </p:cNvCxnSpPr>
          <p:nvPr/>
        </p:nvCxnSpPr>
        <p:spPr>
          <a:xfrm flipV="1">
            <a:off x="3145317" y="780125"/>
            <a:ext cx="241693" cy="264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C5A3F20-2782-504E-A376-EB380A479B80}"/>
              </a:ext>
            </a:extLst>
          </p:cNvPr>
          <p:cNvSpPr txBox="1"/>
          <p:nvPr/>
        </p:nvSpPr>
        <p:spPr>
          <a:xfrm>
            <a:off x="3297908" y="66511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r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1692DCB-0977-5E4D-B6D0-7FFC5E876879}"/>
              </a:ext>
            </a:extLst>
          </p:cNvPr>
          <p:cNvSpPr>
            <a:spLocks/>
          </p:cNvSpPr>
          <p:nvPr/>
        </p:nvSpPr>
        <p:spPr>
          <a:xfrm>
            <a:off x="6441970" y="602644"/>
            <a:ext cx="1145946" cy="369332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6099BF4-E409-B14D-907D-47F68DB1AC75}"/>
              </a:ext>
            </a:extLst>
          </p:cNvPr>
          <p:cNvCxnSpPr/>
          <p:nvPr/>
        </p:nvCxnSpPr>
        <p:spPr>
          <a:xfrm flipV="1">
            <a:off x="7042484" y="296779"/>
            <a:ext cx="0" cy="473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0EB6307-04F9-1A4B-AB32-292AED48A4EB}"/>
              </a:ext>
            </a:extLst>
          </p:cNvPr>
          <p:cNvCxnSpPr>
            <a:cxnSpLocks/>
          </p:cNvCxnSpPr>
          <p:nvPr/>
        </p:nvCxnSpPr>
        <p:spPr>
          <a:xfrm flipH="1" flipV="1">
            <a:off x="6571046" y="674159"/>
            <a:ext cx="471438" cy="11315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F1B30B3-13CD-6743-A75E-F63328CA7C3A}"/>
              </a:ext>
            </a:extLst>
          </p:cNvPr>
          <p:cNvSpPr txBox="1"/>
          <p:nvPr/>
        </p:nvSpPr>
        <p:spPr>
          <a:xfrm>
            <a:off x="1866448" y="314931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600750-0BE1-1544-9250-DD183DE9F356}"/>
              </a:ext>
            </a:extLst>
          </p:cNvPr>
          <p:cNvSpPr txBox="1"/>
          <p:nvPr/>
        </p:nvSpPr>
        <p:spPr>
          <a:xfrm>
            <a:off x="6660187" y="602644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41E3AE-9A8E-CA44-A888-2CA43247316C}"/>
              </a:ext>
            </a:extLst>
          </p:cNvPr>
          <p:cNvSpPr txBox="1"/>
          <p:nvPr/>
        </p:nvSpPr>
        <p:spPr>
          <a:xfrm>
            <a:off x="6977950" y="256492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w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1D42D6B-68FF-3F40-B4AA-AC84F1C4BCF1}"/>
              </a:ext>
            </a:extLst>
          </p:cNvPr>
          <p:cNvSpPr>
            <a:spLocks/>
          </p:cNvSpPr>
          <p:nvPr/>
        </p:nvSpPr>
        <p:spPr>
          <a:xfrm rot="20710051">
            <a:off x="6480539" y="4577281"/>
            <a:ext cx="1123889" cy="24068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0268ADC-E023-C14C-9B3C-49F9D1276F0C}"/>
              </a:ext>
            </a:extLst>
          </p:cNvPr>
          <p:cNvCxnSpPr>
            <a:cxnSpLocks/>
          </p:cNvCxnSpPr>
          <p:nvPr/>
        </p:nvCxnSpPr>
        <p:spPr>
          <a:xfrm flipH="1" flipV="1">
            <a:off x="6905266" y="4199524"/>
            <a:ext cx="137217" cy="475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6D9194F-54EA-1840-B97A-9029E9AC7EB3}"/>
              </a:ext>
            </a:extLst>
          </p:cNvPr>
          <p:cNvSpPr txBox="1"/>
          <p:nvPr/>
        </p:nvSpPr>
        <p:spPr>
          <a:xfrm>
            <a:off x="6925813" y="4133814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w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7F719CB-9658-B343-9EBC-E3FC6F8FCB61}"/>
              </a:ext>
            </a:extLst>
          </p:cNvPr>
          <p:cNvSpPr>
            <a:spLocks/>
          </p:cNvSpPr>
          <p:nvPr/>
        </p:nvSpPr>
        <p:spPr>
          <a:xfrm rot="1158324">
            <a:off x="7966639" y="4601344"/>
            <a:ext cx="1123889" cy="24068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4987076-ABE7-FE4F-BA24-11FB7CD4F633}"/>
              </a:ext>
            </a:extLst>
          </p:cNvPr>
          <p:cNvCxnSpPr>
            <a:cxnSpLocks/>
          </p:cNvCxnSpPr>
          <p:nvPr/>
        </p:nvCxnSpPr>
        <p:spPr>
          <a:xfrm flipV="1">
            <a:off x="8580002" y="4241312"/>
            <a:ext cx="144652" cy="473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95A544B-67AA-124B-98AA-3189F3F550EB}"/>
              </a:ext>
            </a:extLst>
          </p:cNvPr>
          <p:cNvSpPr txBox="1"/>
          <p:nvPr/>
        </p:nvSpPr>
        <p:spPr>
          <a:xfrm rot="233749">
            <a:off x="8664471" y="4210979"/>
            <a:ext cx="349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w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2DB2FBB-EBD3-B047-9B32-DF5D0E47477E}"/>
              </a:ext>
            </a:extLst>
          </p:cNvPr>
          <p:cNvSpPr>
            <a:spLocks/>
          </p:cNvSpPr>
          <p:nvPr/>
        </p:nvSpPr>
        <p:spPr>
          <a:xfrm rot="20710051">
            <a:off x="3192924" y="4469784"/>
            <a:ext cx="1123889" cy="24068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025FFE5-D2F9-1B49-867B-F63226B5AA06}"/>
              </a:ext>
            </a:extLst>
          </p:cNvPr>
          <p:cNvCxnSpPr>
            <a:cxnSpLocks/>
          </p:cNvCxnSpPr>
          <p:nvPr/>
        </p:nvCxnSpPr>
        <p:spPr>
          <a:xfrm flipH="1" flipV="1">
            <a:off x="3617651" y="4092027"/>
            <a:ext cx="137217" cy="475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4F05BC4-D4ED-554B-BF6D-08DC946A9397}"/>
              </a:ext>
            </a:extLst>
          </p:cNvPr>
          <p:cNvSpPr txBox="1"/>
          <p:nvPr/>
        </p:nvSpPr>
        <p:spPr>
          <a:xfrm>
            <a:off x="3638198" y="4026317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w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C46FDFA-4138-2E4C-9252-DD2EA08EA52E}"/>
              </a:ext>
            </a:extLst>
          </p:cNvPr>
          <p:cNvSpPr>
            <a:spLocks/>
          </p:cNvSpPr>
          <p:nvPr/>
        </p:nvSpPr>
        <p:spPr>
          <a:xfrm rot="1158324">
            <a:off x="4679024" y="4493847"/>
            <a:ext cx="1123889" cy="24068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D74054A-1F62-ED4F-B746-0B8B3F9A78D7}"/>
              </a:ext>
            </a:extLst>
          </p:cNvPr>
          <p:cNvCxnSpPr>
            <a:cxnSpLocks/>
          </p:cNvCxnSpPr>
          <p:nvPr/>
        </p:nvCxnSpPr>
        <p:spPr>
          <a:xfrm flipV="1">
            <a:off x="5278408" y="4152261"/>
            <a:ext cx="144652" cy="473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BB3A1720-AB88-794F-A4EC-E72D185BAA20}"/>
              </a:ext>
            </a:extLst>
          </p:cNvPr>
          <p:cNvSpPr txBox="1"/>
          <p:nvPr/>
        </p:nvSpPr>
        <p:spPr>
          <a:xfrm rot="233749">
            <a:off x="5376856" y="4103482"/>
            <a:ext cx="349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w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506B55E-D00D-C749-AC89-B9876B7A0ED6}"/>
              </a:ext>
            </a:extLst>
          </p:cNvPr>
          <p:cNvCxnSpPr>
            <a:cxnSpLocks/>
          </p:cNvCxnSpPr>
          <p:nvPr/>
        </p:nvCxnSpPr>
        <p:spPr>
          <a:xfrm flipV="1">
            <a:off x="4818414" y="4533099"/>
            <a:ext cx="581604" cy="424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30CFF9A-A47F-134D-9EB1-C11037B77C7D}"/>
              </a:ext>
            </a:extLst>
          </p:cNvPr>
          <p:cNvCxnSpPr>
            <a:cxnSpLocks/>
          </p:cNvCxnSpPr>
          <p:nvPr/>
        </p:nvCxnSpPr>
        <p:spPr>
          <a:xfrm flipH="1" flipV="1">
            <a:off x="3619809" y="4489255"/>
            <a:ext cx="499701" cy="316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5908DDD-0A7A-5D47-B592-8EFF4B342C09}"/>
              </a:ext>
            </a:extLst>
          </p:cNvPr>
          <p:cNvSpPr txBox="1"/>
          <p:nvPr/>
        </p:nvSpPr>
        <p:spPr>
          <a:xfrm>
            <a:off x="3776287" y="466564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r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14514C1-010E-6449-A5CC-1B4D2B31E5AF}"/>
              </a:ext>
            </a:extLst>
          </p:cNvPr>
          <p:cNvCxnSpPr/>
          <p:nvPr/>
        </p:nvCxnSpPr>
        <p:spPr>
          <a:xfrm>
            <a:off x="3145317" y="5775158"/>
            <a:ext cx="59178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FA45084-B8CD-3144-849B-B1E284CFFE0B}"/>
              </a:ext>
            </a:extLst>
          </p:cNvPr>
          <p:cNvCxnSpPr>
            <a:cxnSpLocks/>
          </p:cNvCxnSpPr>
          <p:nvPr/>
        </p:nvCxnSpPr>
        <p:spPr>
          <a:xfrm flipV="1">
            <a:off x="3065107" y="5639159"/>
            <a:ext cx="1033651" cy="28246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BA502A4-B6E3-8949-A393-B1C245E9C607}"/>
              </a:ext>
            </a:extLst>
          </p:cNvPr>
          <p:cNvCxnSpPr>
            <a:cxnSpLocks/>
          </p:cNvCxnSpPr>
          <p:nvPr/>
        </p:nvCxnSpPr>
        <p:spPr>
          <a:xfrm flipH="1" flipV="1">
            <a:off x="3480434" y="5276126"/>
            <a:ext cx="137217" cy="475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9DB4C895-1589-D94C-953A-C3EEBC1E48DC}"/>
              </a:ext>
            </a:extLst>
          </p:cNvPr>
          <p:cNvCxnSpPr>
            <a:cxnSpLocks/>
          </p:cNvCxnSpPr>
          <p:nvPr/>
        </p:nvCxnSpPr>
        <p:spPr>
          <a:xfrm flipV="1">
            <a:off x="6618960" y="5662368"/>
            <a:ext cx="1033651" cy="28246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D0E6935-82DB-DF4A-9D91-5366907CC065}"/>
              </a:ext>
            </a:extLst>
          </p:cNvPr>
          <p:cNvCxnSpPr>
            <a:cxnSpLocks/>
          </p:cNvCxnSpPr>
          <p:nvPr/>
        </p:nvCxnSpPr>
        <p:spPr>
          <a:xfrm flipH="1" flipV="1">
            <a:off x="7034287" y="5299335"/>
            <a:ext cx="137217" cy="475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DDDBFFE-548B-6A41-95D7-8A03D442A35A}"/>
              </a:ext>
            </a:extLst>
          </p:cNvPr>
          <p:cNvCxnSpPr>
            <a:cxnSpLocks/>
          </p:cNvCxnSpPr>
          <p:nvPr/>
        </p:nvCxnSpPr>
        <p:spPr>
          <a:xfrm flipH="1" flipV="1">
            <a:off x="7958451" y="5606882"/>
            <a:ext cx="1033651" cy="28246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4065466-3076-B843-B3C5-1D54A54B44F5}"/>
              </a:ext>
            </a:extLst>
          </p:cNvPr>
          <p:cNvCxnSpPr>
            <a:cxnSpLocks/>
          </p:cNvCxnSpPr>
          <p:nvPr/>
        </p:nvCxnSpPr>
        <p:spPr>
          <a:xfrm flipV="1">
            <a:off x="8505742" y="5272290"/>
            <a:ext cx="137217" cy="475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28900D4-9C72-064D-A8CC-3974DC194A8E}"/>
              </a:ext>
            </a:extLst>
          </p:cNvPr>
          <p:cNvCxnSpPr>
            <a:cxnSpLocks/>
          </p:cNvCxnSpPr>
          <p:nvPr/>
        </p:nvCxnSpPr>
        <p:spPr>
          <a:xfrm flipH="1" flipV="1">
            <a:off x="4656182" y="5622924"/>
            <a:ext cx="1033651" cy="28246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F0A34CB-147F-6440-88B5-716FA70C8ED5}"/>
              </a:ext>
            </a:extLst>
          </p:cNvPr>
          <p:cNvCxnSpPr>
            <a:cxnSpLocks/>
          </p:cNvCxnSpPr>
          <p:nvPr/>
        </p:nvCxnSpPr>
        <p:spPr>
          <a:xfrm flipV="1">
            <a:off x="5203473" y="5288332"/>
            <a:ext cx="137217" cy="475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D6C4540-19E5-424B-9AD2-C49C01E1291F}"/>
              </a:ext>
            </a:extLst>
          </p:cNvPr>
          <p:cNvCxnSpPr/>
          <p:nvPr/>
        </p:nvCxnSpPr>
        <p:spPr>
          <a:xfrm flipH="1">
            <a:off x="1251284" y="4626067"/>
            <a:ext cx="1459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CA3C7C9-C088-4843-B9CA-E661E9183A2E}"/>
              </a:ext>
            </a:extLst>
          </p:cNvPr>
          <p:cNvCxnSpPr/>
          <p:nvPr/>
        </p:nvCxnSpPr>
        <p:spPr>
          <a:xfrm flipH="1">
            <a:off x="681050" y="5749014"/>
            <a:ext cx="1459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F5DF8311-F1DE-6848-B94F-9CC82D62088D}"/>
              </a:ext>
            </a:extLst>
          </p:cNvPr>
          <p:cNvSpPr txBox="1"/>
          <p:nvPr/>
        </p:nvSpPr>
        <p:spPr>
          <a:xfrm>
            <a:off x="6997766" y="31358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F5F52BE-C171-1649-B0CA-A2AC3C63FA4B}"/>
              </a:ext>
            </a:extLst>
          </p:cNvPr>
          <p:cNvCxnSpPr/>
          <p:nvPr/>
        </p:nvCxnSpPr>
        <p:spPr>
          <a:xfrm flipH="1" flipV="1">
            <a:off x="5122203" y="2216223"/>
            <a:ext cx="859081" cy="344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A595094E-E166-694D-8B6D-84B18DCCB98C}"/>
              </a:ext>
            </a:extLst>
          </p:cNvPr>
          <p:cNvCxnSpPr>
            <a:cxnSpLocks/>
          </p:cNvCxnSpPr>
          <p:nvPr/>
        </p:nvCxnSpPr>
        <p:spPr>
          <a:xfrm flipV="1">
            <a:off x="5981284" y="1572231"/>
            <a:ext cx="0" cy="987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921DE4DB-013D-A147-A10E-1D0BC339FD74}"/>
              </a:ext>
            </a:extLst>
          </p:cNvPr>
          <p:cNvSpPr txBox="1"/>
          <p:nvPr/>
        </p:nvSpPr>
        <p:spPr>
          <a:xfrm>
            <a:off x="5981284" y="1861885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2B33BAE-6409-C243-AFDD-960BAABE869E}"/>
              </a:ext>
            </a:extLst>
          </p:cNvPr>
          <p:cNvSpPr txBox="1"/>
          <p:nvPr/>
        </p:nvSpPr>
        <p:spPr>
          <a:xfrm>
            <a:off x="5133730" y="192151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b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D804623-FFEB-224D-B8C7-D60FE74BA4F5}"/>
              </a:ext>
            </a:extLst>
          </p:cNvPr>
          <p:cNvSpPr txBox="1"/>
          <p:nvPr/>
        </p:nvSpPr>
        <p:spPr>
          <a:xfrm>
            <a:off x="5284879" y="222909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y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30C8824-48BE-D049-8BBE-1F5586FAD276}"/>
              </a:ext>
            </a:extLst>
          </p:cNvPr>
          <p:cNvCxnSpPr>
            <a:cxnSpLocks/>
          </p:cNvCxnSpPr>
          <p:nvPr/>
        </p:nvCxnSpPr>
        <p:spPr>
          <a:xfrm flipH="1">
            <a:off x="4670836" y="2559439"/>
            <a:ext cx="1310448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Arc 86">
            <a:extLst>
              <a:ext uri="{FF2B5EF4-FFF2-40B4-BE49-F238E27FC236}">
                <a16:creationId xmlns:a16="http://schemas.microsoft.com/office/drawing/2014/main" id="{8CD0F5A2-F86E-BE4A-84C7-17A9E62C4B6E}"/>
              </a:ext>
            </a:extLst>
          </p:cNvPr>
          <p:cNvSpPr/>
          <p:nvPr/>
        </p:nvSpPr>
        <p:spPr>
          <a:xfrm rot="13522584">
            <a:off x="5211071" y="2225263"/>
            <a:ext cx="338688" cy="37698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797BAA92-E7AD-F148-A09C-50D901F9F09E}"/>
              </a:ext>
            </a:extLst>
          </p:cNvPr>
          <p:cNvCxnSpPr>
            <a:cxnSpLocks/>
          </p:cNvCxnSpPr>
          <p:nvPr/>
        </p:nvCxnSpPr>
        <p:spPr>
          <a:xfrm flipV="1">
            <a:off x="6000583" y="2231023"/>
            <a:ext cx="422439" cy="30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6BFE45D5-E94C-C34F-B36D-E2428DAE5138}"/>
              </a:ext>
            </a:extLst>
          </p:cNvPr>
          <p:cNvSpPr txBox="1"/>
          <p:nvPr/>
        </p:nvSpPr>
        <p:spPr>
          <a:xfrm>
            <a:off x="6307656" y="211978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r</a:t>
            </a: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9B868B70-927D-A640-880A-F21FD4587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791" y="2139079"/>
            <a:ext cx="2141575" cy="32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74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979B653-88B2-CD4B-A09D-22B518EB3257}"/>
              </a:ext>
            </a:extLst>
          </p:cNvPr>
          <p:cNvSpPr/>
          <p:nvPr/>
        </p:nvSpPr>
        <p:spPr>
          <a:xfrm>
            <a:off x="729916" y="1237326"/>
            <a:ext cx="2518611" cy="2510589"/>
          </a:xfrm>
          <a:prstGeom prst="ellipse">
            <a:avLst/>
          </a:prstGeom>
          <a:noFill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154AF1-9491-2443-8C97-F822986691E0}"/>
              </a:ext>
            </a:extLst>
          </p:cNvPr>
          <p:cNvSpPr>
            <a:spLocks noChangeAspect="1"/>
          </p:cNvSpPr>
          <p:nvPr/>
        </p:nvSpPr>
        <p:spPr>
          <a:xfrm>
            <a:off x="1507959" y="900442"/>
            <a:ext cx="673768" cy="673768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E1C2C1C-99DE-2749-9932-A7D8C91E4D25}"/>
              </a:ext>
            </a:extLst>
          </p:cNvPr>
          <p:cNvCxnSpPr>
            <a:cxnSpLocks/>
          </p:cNvCxnSpPr>
          <p:nvPr/>
        </p:nvCxnSpPr>
        <p:spPr>
          <a:xfrm flipH="1" flipV="1">
            <a:off x="1720517" y="900442"/>
            <a:ext cx="120316" cy="336884"/>
          </a:xfrm>
          <a:prstGeom prst="straightConnector1">
            <a:avLst/>
          </a:prstGeom>
          <a:ln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C9A38F4-0F8F-EC4B-95E7-774D83B72516}"/>
              </a:ext>
            </a:extLst>
          </p:cNvPr>
          <p:cNvSpPr txBox="1"/>
          <p:nvPr/>
        </p:nvSpPr>
        <p:spPr>
          <a:xfrm>
            <a:off x="1720517" y="867994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7F6A81-953B-7941-8926-E38D4E9E1410}"/>
              </a:ext>
            </a:extLst>
          </p:cNvPr>
          <p:cNvSpPr>
            <a:spLocks/>
          </p:cNvSpPr>
          <p:nvPr/>
        </p:nvSpPr>
        <p:spPr>
          <a:xfrm>
            <a:off x="4836697" y="395125"/>
            <a:ext cx="617620" cy="1010633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34F2B5B-8FC7-7246-8738-3E8EFA52B527}"/>
              </a:ext>
            </a:extLst>
          </p:cNvPr>
          <p:cNvCxnSpPr>
            <a:cxnSpLocks/>
          </p:cNvCxnSpPr>
          <p:nvPr/>
        </p:nvCxnSpPr>
        <p:spPr>
          <a:xfrm flipH="1" flipV="1">
            <a:off x="5047536" y="395125"/>
            <a:ext cx="122034" cy="505317"/>
          </a:xfrm>
          <a:prstGeom prst="straightConnector1">
            <a:avLst/>
          </a:prstGeom>
          <a:ln>
            <a:solidFill>
              <a:srgbClr val="C0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81A5A0F-8D6C-7346-9152-B0843B35D107}"/>
              </a:ext>
            </a:extLst>
          </p:cNvPr>
          <p:cNvSpPr txBox="1"/>
          <p:nvPr/>
        </p:nvSpPr>
        <p:spPr>
          <a:xfrm>
            <a:off x="5047536" y="463117"/>
            <a:ext cx="276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68B6461-EBA5-CF4A-BFEB-FC2FD13E844C}"/>
              </a:ext>
            </a:extLst>
          </p:cNvPr>
          <p:cNvCxnSpPr>
            <a:cxnSpLocks/>
          </p:cNvCxnSpPr>
          <p:nvPr/>
        </p:nvCxnSpPr>
        <p:spPr>
          <a:xfrm flipH="1">
            <a:off x="3440604" y="900442"/>
            <a:ext cx="172896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E91D1B1-61C1-0944-BADD-E51ED61F9940}"/>
              </a:ext>
            </a:extLst>
          </p:cNvPr>
          <p:cNvSpPr txBox="1"/>
          <p:nvPr/>
        </p:nvSpPr>
        <p:spPr>
          <a:xfrm>
            <a:off x="3999268" y="85404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DD84ED-EA75-A546-8F9F-F3057F15024A}"/>
              </a:ext>
            </a:extLst>
          </p:cNvPr>
          <p:cNvSpPr txBox="1"/>
          <p:nvPr/>
        </p:nvSpPr>
        <p:spPr>
          <a:xfrm>
            <a:off x="4633217" y="1473749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r-</a:t>
            </a:r>
            <a:r>
              <a:rPr lang="en-US" dirty="0"/>
              <a:t>z plane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23440C4-26C0-4249-B57C-F9B441DF614F}"/>
              </a:ext>
            </a:extLst>
          </p:cNvPr>
          <p:cNvSpPr txBox="1"/>
          <p:nvPr/>
        </p:nvSpPr>
        <p:spPr>
          <a:xfrm>
            <a:off x="3389240" y="832449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6F9848-3CC3-C148-A491-33C9CF8237C5}"/>
              </a:ext>
            </a:extLst>
          </p:cNvPr>
          <p:cNvSpPr txBox="1"/>
          <p:nvPr/>
        </p:nvSpPr>
        <p:spPr>
          <a:xfrm>
            <a:off x="1363579" y="2139512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r-f </a:t>
            </a:r>
            <a:r>
              <a:rPr lang="en-US" dirty="0"/>
              <a:t>plane</a:t>
            </a:r>
            <a:endParaRPr lang="en-US" dirty="0">
              <a:latin typeface="Symbol" pitchFamily="2" charset="2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84BAC16-91FD-EB4A-AEA5-4893B3DD2E2C}"/>
              </a:ext>
            </a:extLst>
          </p:cNvPr>
          <p:cNvCxnSpPr>
            <a:cxnSpLocks/>
          </p:cNvCxnSpPr>
          <p:nvPr/>
        </p:nvCxnSpPr>
        <p:spPr>
          <a:xfrm flipH="1">
            <a:off x="5334000" y="882093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DD9F8B8-F43A-2E4C-8731-1E353AF71A60}"/>
              </a:ext>
            </a:extLst>
          </p:cNvPr>
          <p:cNvSpPr txBox="1"/>
          <p:nvPr/>
        </p:nvSpPr>
        <p:spPr>
          <a:xfrm>
            <a:off x="5805554" y="531109"/>
            <a:ext cx="34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ymbol" pitchFamily="2" charset="2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2182305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24</Words>
  <Application>Microsoft Macintosh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L. Rubin</dc:creator>
  <cp:lastModifiedBy>David L. Rubin</cp:lastModifiedBy>
  <cp:revision>10</cp:revision>
  <dcterms:created xsi:type="dcterms:W3CDTF">2020-09-30T16:27:22Z</dcterms:created>
  <dcterms:modified xsi:type="dcterms:W3CDTF">2020-09-30T19:36:16Z</dcterms:modified>
</cp:coreProperties>
</file>