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2FCE-1978-8B41-9505-7D14F1A365ED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3E573-E76D-AB46-89A0-AD2FCFFBD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8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2AD4-EF6C-684F-9025-26E400F0D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7C55F8-9D7E-F34D-9E6E-4D785F1C5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F024B-EFB9-7B42-8375-C68EA7259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9C593-AB71-734E-B68D-86441176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A9A4A-083A-3A48-90D9-1D768A111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27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45948-028D-FB44-8FF4-451038A6D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A1067-9ED6-1841-A0AB-1135716DAC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AEBD4-7395-3643-A3D0-03BCEEEB8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9BAED-CF88-854A-82A5-A7C24C20A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6E783-9EA8-8E48-A0AD-46241A459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B87333-AF04-174A-8271-06528F3DA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9480E-530D-394C-A623-F83CE28FC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6429B-69C2-6E49-8193-0C07C583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A655F-62A8-8D45-9A2D-2AA40B39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BCE1A-A7CE-EE4D-963F-B65B0797D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28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BC52E-0D6A-3749-843A-600F052A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B9455-6DB8-C246-B7CD-9ADAD62D6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7CA63-505C-5043-B95D-BA0DAEA9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3800-FD1D-824A-83DA-CD35804F5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8BF98-0E9B-9E45-8532-088EFF3F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7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D2443-17BA-4A44-B69B-223B87F6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05684-A750-8549-9BDD-5824C602E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3A550-85C5-414D-96E9-6B7C9335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36C-73A2-3E44-9993-00362D53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DE0D4-FB3B-2F48-8417-8B260FD1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6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2BB7-5546-3C44-94AA-766B45BC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F6A9-37BD-4C45-826C-ADF52A215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EFD3B-AB3B-214C-83D1-E72BC6BDB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AFD01-1138-7D4B-91C5-E5C32F12B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1E9A5-53DE-5340-877B-C472E720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6B0A8C-B911-AD4B-B9AE-DA21337E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7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C20E-59BB-B243-A711-89E6209C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C4655-9607-1D4A-BDDA-83FF0B181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10994-EC97-CA47-B09F-3E1CA6784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E3DA87-DE4F-CC46-95F2-AA0F9071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8E1DE8-18D4-2F42-A448-54A006D31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5CF86F-3AC1-A246-A4D8-EEE317E7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44B778-8F2E-F64B-A460-CD74AEC79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C07EAC-2BCE-0F4C-BEB9-518E16E1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B5064-34F3-F74D-A0B1-9BB33DF6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BF6754-E5E5-DC4E-B454-5D254D21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2C6C43-3C7E-7844-973C-BC8E4B8D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4EEEF-88E4-5C41-9E23-CE30F0FF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6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BE8374-7588-DA41-8A0C-C126E12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845E8-11FE-D042-A1F2-E12AD2039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8A373F-CF56-694F-9CBF-79C621EA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3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5CD8A-9424-5948-8F17-C330E75A3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CDC52-6B5B-E848-A021-852CABEA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C5B73-B547-2446-AD2D-672B07DA0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A1EBC-3C1E-664F-B3CB-AE8128D4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DC8EF-705D-BE41-B145-CC22280B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515CF-48F8-3C49-A573-7751E519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7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7BA5-B0DE-7641-AD37-CCFC07AF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1F576-1A5A-F945-8DBF-FF05FE3B0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4376-C76D-9E4F-A731-955FDA72F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4D87C-E13A-704F-A6C6-B7419E02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29CD4-D409-DC42-8F8C-53294664C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D2348-EDE3-3640-8B4D-E31C82EA0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FBCB0-3B03-1545-B34E-5EA0A2FF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D4B18-7134-A947-8C4C-20C7EF191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CD845-A6C2-124E-8AA4-2E9DE2E80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9/10/20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2960E-8379-E842-8A47-F28A3D52A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1B45F-3197-5645-9351-E309E23661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3E826-A3EA-C44F-A8AB-0C3D8B8D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7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1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B238-18E6-9F4F-8CE5-61539DA8C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Closed Orbit Distortion and </a:t>
            </a:r>
            <a:r>
              <a:rPr lang="en-US" dirty="0" err="1"/>
              <a:t>Efield</a:t>
            </a:r>
            <a:r>
              <a:rPr lang="en-US" dirty="0"/>
              <a:t> correction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AE23B-6DEA-AF45-A817-F0B285D2F0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September 10, 2020</a:t>
            </a:r>
          </a:p>
        </p:txBody>
      </p:sp>
    </p:spTree>
    <p:extLst>
      <p:ext uri="{BB962C8B-B14F-4D97-AF65-F5344CB8AC3E}">
        <p14:creationId xmlns:p14="http://schemas.microsoft.com/office/powerpoint/2010/main" val="251506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440323-9D48-EF4E-BC27-9E8709D41854}"/>
              </a:ext>
            </a:extLst>
          </p:cNvPr>
          <p:cNvSpPr txBox="1"/>
          <p:nvPr/>
        </p:nvSpPr>
        <p:spPr>
          <a:xfrm>
            <a:off x="2943616" y="801666"/>
            <a:ext cx="1077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0116D2-95F0-0F4C-9AED-680059B29D16}"/>
              </a:ext>
            </a:extLst>
          </p:cNvPr>
          <p:cNvSpPr txBox="1"/>
          <p:nvPr/>
        </p:nvSpPr>
        <p:spPr>
          <a:xfrm>
            <a:off x="1177446" y="2517731"/>
            <a:ext cx="839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 of closed orbit distortion due to dipole field errors on </a:t>
            </a:r>
            <a:r>
              <a:rPr lang="en-US" dirty="0" err="1"/>
              <a:t>Efield</a:t>
            </a:r>
            <a:r>
              <a:rPr lang="en-US"/>
              <a:t> correction  </a:t>
            </a:r>
            <a:r>
              <a:rPr lang="en-US" dirty="0"/>
              <a:t>&lt;&lt; 1 ppb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53FAD-E970-2B44-A258-B244473E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4054D-BEA3-5949-846E-95A1F2EDD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CDE4C-1FC2-074E-B9D4-39CEA1EE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51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D02529-AC74-6645-AC9E-B0872BEAAAD9}"/>
              </a:ext>
            </a:extLst>
          </p:cNvPr>
          <p:cNvSpPr txBox="1"/>
          <p:nvPr/>
        </p:nvSpPr>
        <p:spPr>
          <a:xfrm>
            <a:off x="544530" y="568395"/>
            <a:ext cx="257256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Closed Orbit Distortion</a:t>
            </a:r>
          </a:p>
          <a:p>
            <a:r>
              <a:rPr lang="en-US" dirty="0"/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62C3F-224E-5E4D-BAF6-F37E95699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698" y="1429467"/>
            <a:ext cx="2332689" cy="831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695580-8048-6D4A-BA31-03D52C77D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98" y="3982110"/>
            <a:ext cx="2981458" cy="6463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BBFD2D-9998-D344-B20E-E758CC6BED15}"/>
              </a:ext>
            </a:extLst>
          </p:cNvPr>
          <p:cNvSpPr txBox="1"/>
          <p:nvPr/>
        </p:nvSpPr>
        <p:spPr>
          <a:xfrm>
            <a:off x="904126" y="2681555"/>
            <a:ext cx="3586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effect of the distortion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E1260-B758-6545-928C-FE322742B730}"/>
              </a:ext>
            </a:extLst>
          </p:cNvPr>
          <p:cNvSpPr txBox="1"/>
          <p:nvPr/>
        </p:nvSpPr>
        <p:spPr>
          <a:xfrm>
            <a:off x="1109609" y="3441843"/>
            <a:ext cx="171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Efield</a:t>
            </a:r>
            <a:r>
              <a:rPr lang="en-US" dirty="0"/>
              <a:t> correction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40061-999A-A440-A90D-EAAF0EA84862}"/>
              </a:ext>
            </a:extLst>
          </p:cNvPr>
          <p:cNvSpPr txBox="1"/>
          <p:nvPr/>
        </p:nvSpPr>
        <p:spPr>
          <a:xfrm>
            <a:off x="1191802" y="5085708"/>
            <a:ext cx="4428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 to measure                and determine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0578E9-4587-F444-A414-5E489263D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28" y="4901744"/>
            <a:ext cx="406764" cy="7372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F1CF71-E1FC-EE48-9321-C9CA635FEB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9809" y="5074968"/>
            <a:ext cx="346253" cy="506062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21D42F38-7585-A947-9C9E-5139F924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00FB075-C645-1C4D-A9F9-D82E79BA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3FF5397-B9DC-844B-B27C-AF2EF3B9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2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913F019-2BCB-8E4C-A1A4-E4F2D2BED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874" y="473461"/>
            <a:ext cx="4572000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1B43E20-D766-5F44-A77D-AA9B1BEE7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4651" y="3739440"/>
            <a:ext cx="2394211" cy="79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5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D3821E-3651-B646-931E-769C6EF9D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01" y="938016"/>
            <a:ext cx="2045720" cy="562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4C55A0-49A3-E14D-B3D1-C914A538B646}"/>
              </a:ext>
            </a:extLst>
          </p:cNvPr>
          <p:cNvSpPr txBox="1"/>
          <p:nvPr/>
        </p:nvSpPr>
        <p:spPr>
          <a:xfrm>
            <a:off x="719191" y="359596"/>
            <a:ext cx="306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terms of dispersion function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D19FE-3D42-0648-AABE-32EF8F4D599F}"/>
              </a:ext>
            </a:extLst>
          </p:cNvPr>
          <p:cNvSpPr txBox="1"/>
          <p:nvPr/>
        </p:nvSpPr>
        <p:spPr>
          <a:xfrm>
            <a:off x="801384" y="1746607"/>
            <a:ext cx="241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measure frequency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8CA52-9C1C-8C4A-AEE3-76BD30199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66" y="1542717"/>
            <a:ext cx="575638" cy="777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58F926-3131-1845-B7FA-4CFFE5BF0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10" y="2628900"/>
            <a:ext cx="1794553" cy="1009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AE123-089E-9C4C-809E-EC20A9096246}"/>
              </a:ext>
            </a:extLst>
          </p:cNvPr>
          <p:cNvSpPr txBox="1"/>
          <p:nvPr/>
        </p:nvSpPr>
        <p:spPr>
          <a:xfrm>
            <a:off x="821933" y="3945276"/>
            <a:ext cx="5757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 frequency and calculate average dispersion to get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96BB3E-C307-A84D-9748-C7570018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995" y="3795425"/>
            <a:ext cx="669033" cy="669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D284E7-A2E3-784D-B746-F7F21161A310}"/>
              </a:ext>
            </a:extLst>
          </p:cNvPr>
          <p:cNvSpPr txBox="1"/>
          <p:nvPr/>
        </p:nvSpPr>
        <p:spPr>
          <a:xfrm>
            <a:off x="6013922" y="1007943"/>
            <a:ext cx="47701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</a:t>
            </a:r>
            <a:r>
              <a:rPr lang="en-US" baseline="-25000" dirty="0" err="1"/>
              <a:t>magic</a:t>
            </a:r>
            <a:r>
              <a:rPr lang="en-US" baseline="-25000" dirty="0"/>
              <a:t>   </a:t>
            </a:r>
            <a:r>
              <a:rPr lang="en-US" dirty="0"/>
              <a:t>muon follows the distorted closed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Electric field is zero on the ‘ideal’ closed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           =0 on the distorted closed orbit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8B31B0-91E7-8E4B-86CF-A635346C4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3711" y="1881168"/>
            <a:ext cx="431800" cy="241300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33E3DA1-8AB6-4A42-A7C8-DFECF1C6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380F2AF-4150-FE4F-992E-15643988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5D3B9EC-995B-E244-A90D-0B0BAD3A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7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35A45-516D-624E-B55B-18719E494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08" y="677809"/>
            <a:ext cx="2069002" cy="5859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CE7B68-CDB0-7943-AE75-5C16C9F373C7}"/>
              </a:ext>
            </a:extLst>
          </p:cNvPr>
          <p:cNvSpPr txBox="1"/>
          <p:nvPr/>
        </p:nvSpPr>
        <p:spPr>
          <a:xfrm>
            <a:off x="441789" y="195209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Electric field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970105-0606-2848-9DAC-8C72A7E5C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35" y="1441094"/>
            <a:ext cx="2602539" cy="759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A4DC0-1CEA-B149-A9C9-4E142450E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34" y="2200168"/>
            <a:ext cx="4699365" cy="659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836F86-DC26-DC44-8F1B-58E09E1450F4}"/>
              </a:ext>
            </a:extLst>
          </p:cNvPr>
          <p:cNvSpPr txBox="1"/>
          <p:nvPr/>
        </p:nvSpPr>
        <p:spPr>
          <a:xfrm>
            <a:off x="441789" y="3249097"/>
            <a:ext cx="2162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need to compute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D3E0FE-FF60-9649-A4AD-979E8F845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554" y="3723822"/>
            <a:ext cx="2718604" cy="593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03AF0B-050A-1C48-BB9F-B4507CC4F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9022" y="4555130"/>
            <a:ext cx="2707375" cy="659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69ADA2-37B1-7B41-B1F6-75DEA458F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554" y="5643798"/>
            <a:ext cx="3118462" cy="659187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FAA9A03-3159-E145-8650-10298BB07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67BC950-A807-5E40-88CF-CAFE9962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C764015-0391-F040-B991-7EA251FE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6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9D8932-E1FA-A348-8BA5-71DAEFBB5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80" y="964504"/>
            <a:ext cx="7143416" cy="10973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8CD3A2-A995-5545-881E-93C3DCBED39C}"/>
              </a:ext>
            </a:extLst>
          </p:cNvPr>
          <p:cNvSpPr txBox="1"/>
          <p:nvPr/>
        </p:nvSpPr>
        <p:spPr>
          <a:xfrm>
            <a:off x="638827" y="325677"/>
            <a:ext cx="3262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Dispersion and closed orbit error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5A300-03B2-4146-BA66-B46EF639A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832" y="2430049"/>
            <a:ext cx="6825300" cy="6470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A48596-3080-7140-AA19-3C2EB2D75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243" y="1777782"/>
            <a:ext cx="948543" cy="1762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509040-A85C-6946-B90E-800FBCB66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338" y="3212206"/>
            <a:ext cx="1450416" cy="4662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2FD2F2-8CB0-A042-A2D0-21E74FC74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0111" y="3994670"/>
            <a:ext cx="7261899" cy="8202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AE7E4-3F2D-BD4F-A550-7CDF3F8C9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8242" y="5290160"/>
            <a:ext cx="3617824" cy="6838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7E35C-6BEE-1E4C-9E60-E80B1D4FE0F1}"/>
              </a:ext>
            </a:extLst>
          </p:cNvPr>
          <p:cNvSpPr txBox="1"/>
          <p:nvPr/>
        </p:nvSpPr>
        <p:spPr>
          <a:xfrm>
            <a:off x="6789107" y="523588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r=0 =&gt;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B63BDA-A0F5-C445-B5EB-8B76699D20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0979" y="5064920"/>
            <a:ext cx="1688272" cy="68385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5D7294B-12E3-6A43-AB97-486DC1E6EBDD}"/>
              </a:ext>
            </a:extLst>
          </p:cNvPr>
          <p:cNvSpPr/>
          <p:nvPr/>
        </p:nvSpPr>
        <p:spPr>
          <a:xfrm>
            <a:off x="1260151" y="4922248"/>
            <a:ext cx="4334006" cy="13532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A3F88-4910-884D-9AE1-BEC38CE128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5990" y="6026141"/>
            <a:ext cx="1054100" cy="31750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9914E595-C14A-B940-8512-6AACA183C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6FCBAB0E-D428-DE49-A992-BEBB69C3C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9C76FB5-F618-3E4F-A373-ABA1B28D0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5</a:t>
            </a:fld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0D2E102-D826-BB40-BD40-905027C202F8}"/>
              </a:ext>
            </a:extLst>
          </p:cNvPr>
          <p:cNvCxnSpPr/>
          <p:nvPr/>
        </p:nvCxnSpPr>
        <p:spPr>
          <a:xfrm>
            <a:off x="5473874" y="5893496"/>
            <a:ext cx="766644" cy="263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9664D2CB-A237-A04F-ADFE-C6EDFA38AB90}"/>
              </a:ext>
            </a:extLst>
          </p:cNvPr>
          <p:cNvSpPr/>
          <p:nvPr/>
        </p:nvSpPr>
        <p:spPr>
          <a:xfrm>
            <a:off x="6375748" y="5893496"/>
            <a:ext cx="1390389" cy="5574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1FF637-FEFF-D240-A118-FEB204FA05C3}"/>
              </a:ext>
            </a:extLst>
          </p:cNvPr>
          <p:cNvSpPr txBox="1"/>
          <p:nvPr/>
        </p:nvSpPr>
        <p:spPr>
          <a:xfrm>
            <a:off x="1139868" y="501650"/>
            <a:ext cx="777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r &gt; 0                                                                             is the closed orbit distortion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E2F04-7BC6-D941-BEA3-01667491C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29" y="1388910"/>
            <a:ext cx="2843669" cy="564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8AE908-2D95-7543-80EE-9D397889C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5447" y="2404574"/>
            <a:ext cx="5145903" cy="28693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454384-66F3-D148-9716-1AEF6C358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4" y="1442417"/>
            <a:ext cx="3486150" cy="293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8AEA44-2F7F-FD43-8CB0-5FD085977F15}"/>
              </a:ext>
            </a:extLst>
          </p:cNvPr>
          <p:cNvSpPr txBox="1"/>
          <p:nvPr/>
        </p:nvSpPr>
        <p:spPr>
          <a:xfrm>
            <a:off x="6735329" y="145311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3mm =&gt;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E514FA0-E8D3-194B-B6CD-86803575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37DAC5C-FF96-6445-B752-C97DF6199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A262A4-A2EE-8642-96DB-3BAA879C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BD122B-20BD-BD48-897C-CA49792D5F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58913"/>
            <a:ext cx="3529942" cy="6211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FFA18E-E869-3C45-A232-48029BBE6BDA}"/>
              </a:ext>
            </a:extLst>
          </p:cNvPr>
          <p:cNvSpPr txBox="1"/>
          <p:nvPr/>
        </p:nvSpPr>
        <p:spPr>
          <a:xfrm>
            <a:off x="2400859" y="1529754"/>
            <a:ext cx="85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r=1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CA816D-1254-6645-8BDB-9F8545D595C0}"/>
              </a:ext>
            </a:extLst>
          </p:cNvPr>
          <p:cNvSpPr txBox="1"/>
          <p:nvPr/>
        </p:nvSpPr>
        <p:spPr>
          <a:xfrm>
            <a:off x="8016658" y="5536504"/>
            <a:ext cx="101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Tarazona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AA7799-CC26-D749-9F51-ECACD069E6E2}"/>
              </a:ext>
            </a:extLst>
          </p:cNvPr>
          <p:cNvSpPr txBox="1"/>
          <p:nvPr/>
        </p:nvSpPr>
        <p:spPr>
          <a:xfrm>
            <a:off x="2730674" y="5351838"/>
            <a:ext cx="4161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Simulation based on measured field errors</a:t>
            </a:r>
          </a:p>
        </p:txBody>
      </p:sp>
    </p:spTree>
    <p:extLst>
      <p:ext uri="{BB962C8B-B14F-4D97-AF65-F5344CB8AC3E}">
        <p14:creationId xmlns:p14="http://schemas.microsoft.com/office/powerpoint/2010/main" val="331677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DD9F25-F6A4-3645-AD0A-C93DC44FC9DB}"/>
              </a:ext>
            </a:extLst>
          </p:cNvPr>
          <p:cNvSpPr txBox="1"/>
          <p:nvPr/>
        </p:nvSpPr>
        <p:spPr>
          <a:xfrm>
            <a:off x="722332" y="946510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Azimuthal dependence of electric field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382F2-1791-CB4C-9CB9-CDA0F8989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42" y="1352811"/>
            <a:ext cx="3373007" cy="6388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A074A6-1BC2-BF44-9451-98F485D9E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333" y="2793304"/>
            <a:ext cx="3669699" cy="635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8B9F31-BC46-B547-83FF-3E46CED09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715" y="2793304"/>
            <a:ext cx="1110579" cy="524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265A66-FD58-234A-BD9E-D0FF41CD52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3576181"/>
            <a:ext cx="4572000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4CC8E-E664-6142-A19B-0C355C17CD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632" y="4398463"/>
            <a:ext cx="677066" cy="4616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263204-F510-B245-83F4-3355FD324A6F}"/>
              </a:ext>
            </a:extLst>
          </p:cNvPr>
          <p:cNvSpPr txBox="1"/>
          <p:nvPr/>
        </p:nvSpPr>
        <p:spPr>
          <a:xfrm>
            <a:off x="814192" y="2630466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two terms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F19724E-5FA5-C64F-A8CA-426E948B8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C1C1F2F-F584-A242-987A-D4B8FB8A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7B8A4A-9291-CB47-BE16-99D121BC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7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8D8C75-690B-9443-B88D-BBB9D06FDD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93" y="178011"/>
            <a:ext cx="2707375" cy="6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8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31AF90-A1C2-E041-A56C-3546502833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28" y="726510"/>
            <a:ext cx="7360204" cy="15807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4AD036-A521-574F-8689-AA28BDC6E8B2}"/>
              </a:ext>
            </a:extLst>
          </p:cNvPr>
          <p:cNvSpPr txBox="1"/>
          <p:nvPr/>
        </p:nvSpPr>
        <p:spPr>
          <a:xfrm>
            <a:off x="851769" y="3031484"/>
            <a:ext cx="6019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first two terms that contribute are m=0, r=0 and  m=1,r=4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7DDC13-EAA8-EC45-8031-2E8C6BCF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642" y="3457185"/>
            <a:ext cx="2148207" cy="98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BDD390-C765-CB43-878F-A14E24CEA9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53" y="3756063"/>
            <a:ext cx="457200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3DFF5-68BE-4844-A031-76AFFE3FF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769" y="4753013"/>
            <a:ext cx="1553281" cy="574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090318-DB19-C64C-BD29-E10F7834C2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2652" y="4715435"/>
            <a:ext cx="1983662" cy="680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5A6A79-2F9E-CE4C-976F-F56727C3DEC7}"/>
              </a:ext>
            </a:extLst>
          </p:cNvPr>
          <p:cNvSpPr txBox="1"/>
          <p:nvPr/>
        </p:nvSpPr>
        <p:spPr>
          <a:xfrm>
            <a:off x="2741996" y="4855597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=&gt;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94E45A0-7876-2D45-84A8-619232C9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75AB175-722B-F141-9CA6-51444A1BD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A12A135-3AF4-0045-B732-3B003B3E9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A70C8B-EAE4-264D-8AD0-76C3EDD203BB}"/>
              </a:ext>
            </a:extLst>
          </p:cNvPr>
          <p:cNvSpPr txBox="1"/>
          <p:nvPr/>
        </p:nvSpPr>
        <p:spPr>
          <a:xfrm>
            <a:off x="463463" y="794162"/>
            <a:ext cx="473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Closed orbit distortion - same form as dispersion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FAB97A-F7CE-5744-A8AE-2805ECF3A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95" y="1440493"/>
            <a:ext cx="2262574" cy="493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C292D5-01F6-2A42-9E6D-02057FC9BCE9}"/>
              </a:ext>
            </a:extLst>
          </p:cNvPr>
          <p:cNvSpPr txBox="1"/>
          <p:nvPr/>
        </p:nvSpPr>
        <p:spPr>
          <a:xfrm>
            <a:off x="626302" y="2086824"/>
            <a:ext cx="85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r=4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D0996-0158-484C-84E5-A5E7C9181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595" y="2532268"/>
            <a:ext cx="4886262" cy="64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B2D1F-D73F-3949-8EED-DB777EB98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95" y="3777249"/>
            <a:ext cx="5454014" cy="996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24427E-1210-9B48-BF4B-80CABCAB2EED}"/>
              </a:ext>
            </a:extLst>
          </p:cNvPr>
          <p:cNvSpPr txBox="1"/>
          <p:nvPr/>
        </p:nvSpPr>
        <p:spPr>
          <a:xfrm>
            <a:off x="676405" y="3356975"/>
            <a:ext cx="282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the contribution to C</a:t>
            </a:r>
            <a:r>
              <a:rPr lang="en-US" baseline="-25000" dirty="0"/>
              <a:t>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5EFE01-9985-5146-8CA1-D99F06114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275" y="5309076"/>
            <a:ext cx="5377420" cy="80326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AB15BE-445A-3640-BD84-5593EDDB94AB}"/>
              </a:ext>
            </a:extLst>
          </p:cNvPr>
          <p:cNvCxnSpPr/>
          <p:nvPr/>
        </p:nvCxnSpPr>
        <p:spPr>
          <a:xfrm flipV="1">
            <a:off x="6450904" y="949672"/>
            <a:ext cx="1277655" cy="4422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AFD05BE-EC4C-4846-B0DB-3C1685A11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545" y="806624"/>
            <a:ext cx="738664" cy="3693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1902E5-1702-C146-B12F-543305455853}"/>
              </a:ext>
            </a:extLst>
          </p:cNvPr>
          <p:cNvSpPr txBox="1"/>
          <p:nvPr/>
        </p:nvSpPr>
        <p:spPr>
          <a:xfrm>
            <a:off x="8719573" y="794162"/>
            <a:ext cx="150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Important for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9F266F-DB3E-2240-920B-3738EDB4E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5449" y="832882"/>
            <a:ext cx="1388503" cy="2879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5F855F-4B35-0F49-9ED4-2F39F4970D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957" y="1565318"/>
            <a:ext cx="3675000" cy="11277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1EB7BA2-6B53-764D-977E-86973A409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5505" y="3292246"/>
            <a:ext cx="2107168" cy="4625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1C383B-3397-2E41-9763-1CEC11140C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6277" y="4164905"/>
            <a:ext cx="1685528" cy="259312"/>
          </a:xfrm>
          <a:prstGeom prst="rect">
            <a:avLst/>
          </a:prstGeom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5D1EC740-A114-DA4E-8E74-8B3263D9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9/10/20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C34F9BD2-7999-104F-AD05-1F368B854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E305CE98-50DA-D040-AE2A-C550835CB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3E826-A3EA-C44F-A8AB-0C3D8B8D32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65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226</Words>
  <Application>Microsoft Macintosh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Closed Orbit Distortion and Efield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Closed Orbit Distortion and Efield correction</dc:title>
  <dc:creator>David L. Rubin</dc:creator>
  <cp:lastModifiedBy>David L. Rubin</cp:lastModifiedBy>
  <cp:revision>11</cp:revision>
  <dcterms:created xsi:type="dcterms:W3CDTF">2020-09-10T14:17:17Z</dcterms:created>
  <dcterms:modified xsi:type="dcterms:W3CDTF">2020-09-10T15:55:45Z</dcterms:modified>
</cp:coreProperties>
</file>