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2" r:id="rId3"/>
    <p:sldId id="315" r:id="rId4"/>
    <p:sldId id="317" r:id="rId5"/>
    <p:sldId id="318" r:id="rId6"/>
    <p:sldId id="295" r:id="rId7"/>
    <p:sldId id="316" r:id="rId8"/>
    <p:sldId id="27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102" d="100"/>
          <a:sy n="102" d="100"/>
        </p:scale>
        <p:origin x="19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23:20:42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2T17:29:38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CFE63-D3B1-A862-3F56-B40918632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E03315-74B1-AFAA-675E-95FEC488F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1DCBE-0575-7D9A-BCD4-1D1735CA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EE97-F95F-5C43-A137-FE73951CDED3}" type="datetimeFigureOut">
              <a:rPr lang="en-US" smtClean="0"/>
              <a:t>7/27/22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FD7A3-391C-5EA7-8A41-253C41C50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5F253-2784-94FB-6A36-59B9D025E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8DA8-5D09-004F-B0F1-3169471B3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4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8BE30-B0D8-5AE5-6D41-EED3CB3CE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61308C-79C6-6F47-7C14-D246F80116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DB92E-5A48-D55F-9DD8-047998FFE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EE97-F95F-5C43-A137-FE73951CDED3}" type="datetimeFigureOut">
              <a:rPr lang="en-US" smtClean="0"/>
              <a:t>7/27/22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62C5F-62B9-96DF-A5E8-D493057AE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34F0C-73C0-5006-4C42-793ACB175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8DA8-5D09-004F-B0F1-3169471B3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50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BBB0A-C019-7632-7539-2527AD75B0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B4190F-FCD3-F710-C4BA-39D26AFCD7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32F24-0753-C2B6-42EE-A6E5541AF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EE97-F95F-5C43-A137-FE73951CDED3}" type="datetimeFigureOut">
              <a:rPr lang="en-US" smtClean="0"/>
              <a:t>7/27/22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72A9F-3F7B-0A5C-D541-D40EB8AF4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039F5-63A1-1D3A-3E85-FB0D2204D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8DA8-5D09-004F-B0F1-3169471B3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9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8FD6F-A675-C1FD-2431-0385E32B4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F3BA3-DF89-06C2-7C1B-F5D75B2A3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5B82B-F77E-0920-8CF0-357859FDB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EE97-F95F-5C43-A137-FE73951CDED3}" type="datetimeFigureOut">
              <a:rPr lang="en-US" smtClean="0"/>
              <a:t>7/27/22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D62FE-C912-BEA5-080D-8A258D1D7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24B7A-E034-8C1B-8CA9-9B82EDA4F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8DA8-5D09-004F-B0F1-3169471B3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75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10C40-9674-19E0-1FC5-25EAC0D93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49399-476D-7217-6070-7828C033C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D3D25-8EA5-7DB3-A367-52039472F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EE97-F95F-5C43-A137-FE73951CDED3}" type="datetimeFigureOut">
              <a:rPr lang="en-US" smtClean="0"/>
              <a:t>7/27/22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FF360-74D8-37D6-DF10-60926160F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F07D3-DB29-EC38-E5AE-8A170E9CE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8DA8-5D09-004F-B0F1-3169471B3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3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E724A-59BE-486D-6C5C-B155F3B3B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8EF5E-81CF-8FFD-D6CA-C913146E0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195CFE-16E9-114D-E7BA-760DACE41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A79E6-F709-4FCD-80F2-7D7050BE2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EE97-F95F-5C43-A137-FE73951CDED3}" type="datetimeFigureOut">
              <a:rPr lang="en-US" smtClean="0"/>
              <a:t>7/27/22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FD555F-9942-F2B4-08BD-4A8F56AE4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0A1B02-8076-205B-059B-93AAC8848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8DA8-5D09-004F-B0F1-3169471B3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07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9A6E7-8E68-93CF-6B1F-23962AFB7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87CDB-D84D-4F0D-3ECF-14EEDCF21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1E4619-7002-7A58-7480-A54057BBD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13913-857A-1466-90D5-276183146A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35D38E-87A9-5D83-2060-A19857A41C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0C0439-707F-6298-173B-C3DE6A569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EE97-F95F-5C43-A137-FE73951CDED3}" type="datetimeFigureOut">
              <a:rPr lang="en-US" smtClean="0"/>
              <a:t>7/27/22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265BAD-FAAB-BAF0-04CC-D01D95B54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23F78D-865F-D932-B5F0-EECC47E5E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8DA8-5D09-004F-B0F1-3169471B3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79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A965E-DF08-0E09-D6DD-807CAA0A5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6C98C-163C-FBA8-1559-344EF5CFB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EE97-F95F-5C43-A137-FE73951CDED3}" type="datetimeFigureOut">
              <a:rPr lang="en-US" smtClean="0"/>
              <a:t>7/27/22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0C5C46-80AD-AD6E-E1EA-31D6F61DE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D3CFAF-DEC8-D055-B5D4-3DF0D4D80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8DA8-5D09-004F-B0F1-3169471B3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08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8C68FB-83B3-EEC4-45DB-7D1553F57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EE97-F95F-5C43-A137-FE73951CDED3}" type="datetimeFigureOut">
              <a:rPr lang="en-US" smtClean="0"/>
              <a:t>7/27/22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E2EC3F-7FEA-BFA1-EB3B-77566DF45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77535-962E-596A-8B9E-3C39F7AED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8DA8-5D09-004F-B0F1-3169471B3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38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4B2B2-6B92-3F53-2137-90C621BF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D1FAB-8A0A-6719-6F25-0944CD216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E6C55F-01EC-0D36-8F8C-79EFC6E5AA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7CFBF0-BED6-2359-C25C-A06DFEDB6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EE97-F95F-5C43-A137-FE73951CDED3}" type="datetimeFigureOut">
              <a:rPr lang="en-US" smtClean="0"/>
              <a:t>7/27/22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59DFD-6340-A3DD-2D95-E257650F5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EA83F6-6AD8-2CCC-E334-49C86BC47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8DA8-5D09-004F-B0F1-3169471B3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0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4033A-6A55-2DE0-69E1-86F81D0FF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A87B5E-4B91-9A36-02C2-6C18F1F49C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BD84FD-1F7A-964D-32AD-E1323BC99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95F223-811D-02A4-B8EC-965FF04D7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EE97-F95F-5C43-A137-FE73951CDED3}" type="datetimeFigureOut">
              <a:rPr lang="en-US" smtClean="0"/>
              <a:t>7/27/22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3C7D3-E559-ADF7-93AC-123696973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3D30A-15A8-777F-E719-53782819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8DA8-5D09-004F-B0F1-3169471B3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6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221EE-8532-B2CA-58DD-53ADF0C40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14177-B556-2F02-04DE-9F0FA3767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A7AF1-3DDA-63BC-56B5-14CCC55BB4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FEE97-F95F-5C43-A137-FE73951CDED3}" type="datetimeFigureOut">
              <a:rPr lang="en-US" smtClean="0"/>
              <a:t>7/27/22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90201-4E71-3502-2C0D-B5A5A241F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F5341-C099-453E-783D-45F6430459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A8DA8-5D09-004F-B0F1-3169471B3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7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9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19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18.em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EF89A-BF8F-6B47-B60F-42CF870BE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647134" cy="2306637"/>
          </a:xfrm>
        </p:spPr>
        <p:txBody>
          <a:bodyPr>
            <a:normAutofit fontScale="90000"/>
          </a:bodyPr>
          <a:lstStyle/>
          <a:p>
            <a:r>
              <a:rPr lang="en-US" dirty="0"/>
              <a:t>Dependence of Momentum Acceptance on Offset and Angle at the Inflector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3A62E4-834C-6A49-BB19-04126C257A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David Rubin</a:t>
            </a:r>
          </a:p>
          <a:p>
            <a:r>
              <a:rPr lang="en-US" dirty="0"/>
              <a:t>Cornell University</a:t>
            </a:r>
          </a:p>
          <a:p>
            <a:r>
              <a:rPr lang="en-US" dirty="0"/>
              <a:t>July 31, 2022</a:t>
            </a:r>
          </a:p>
        </p:txBody>
      </p:sp>
    </p:spTree>
    <p:extLst>
      <p:ext uri="{BB962C8B-B14F-4D97-AF65-F5344CB8AC3E}">
        <p14:creationId xmlns:p14="http://schemas.microsoft.com/office/powerpoint/2010/main" val="2183732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2339F2-0D33-B04E-8516-8CB56FD92BB3}"/>
              </a:ext>
            </a:extLst>
          </p:cNvPr>
          <p:cNvSpPr txBox="1"/>
          <p:nvPr/>
        </p:nvSpPr>
        <p:spPr>
          <a:xfrm>
            <a:off x="1099931" y="384313"/>
            <a:ext cx="4844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How is kick temporal width included?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9350BF-4271-6D40-875A-FD368F7AA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57" y="1117157"/>
            <a:ext cx="4733619" cy="3155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DC21F1-4097-A24A-BFE7-2E8B6E425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429" y="960306"/>
            <a:ext cx="4988614" cy="34694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C2DA97-AC99-2546-94A4-D09AF7E3A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931" y="5238751"/>
            <a:ext cx="3508786" cy="12349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201D2F-7D6E-CB41-9FA4-FBD3ACFCC290}"/>
              </a:ext>
            </a:extLst>
          </p:cNvPr>
          <p:cNvSpPr txBox="1"/>
          <p:nvPr/>
        </p:nvSpPr>
        <p:spPr>
          <a:xfrm>
            <a:off x="507896" y="4621631"/>
            <a:ext cx="1035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Inequality that defines momentum bite is generalized to include kicks on multiple turns with the replacement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509118D-FC21-1F42-A7CD-699037F57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29-June-2022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50D8294-6602-7E48-8122-035975DD1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01B067C-1F53-4E4E-98BE-DA4B3EA21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D967-5633-AA43-88A6-7EA326F4D8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9E9D41-F7C9-2860-B875-5E3E5B8D9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29-June-2022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028D67-A596-FA0B-FEA6-394CCEBA8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D51B5-E4AD-2B3E-16E1-A456612D6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D967-5633-AA43-88A6-7EA326F4D83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58D828-1ABA-19B9-36B8-5A1A4CFE6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695" y="1339621"/>
            <a:ext cx="9487790" cy="8014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06D6CF-BA9D-2A01-E2C6-35F3638B0451}"/>
              </a:ext>
            </a:extLst>
          </p:cNvPr>
          <p:cNvSpPr txBox="1"/>
          <p:nvPr/>
        </p:nvSpPr>
        <p:spPr>
          <a:xfrm>
            <a:off x="1066800" y="619760"/>
            <a:ext cx="3190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Momentum Acceptance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8F3DC4-A2DE-ED7C-260C-D7D85C4A1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594" y="2656736"/>
            <a:ext cx="7842250" cy="8786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FFF9AC-2538-0D82-82C5-DDEFF95A5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7493" y="4051002"/>
            <a:ext cx="8356600" cy="673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FE23B1-FA9A-7E61-4903-8079DA3F23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5167615"/>
            <a:ext cx="7353300" cy="6731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8851009-F5F2-E805-0F0E-DDFD6151A066}"/>
              </a:ext>
            </a:extLst>
          </p:cNvPr>
          <p:cNvSpPr txBox="1"/>
          <p:nvPr/>
        </p:nvSpPr>
        <p:spPr>
          <a:xfrm>
            <a:off x="8517699" y="6062597"/>
            <a:ext cx="190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</a:t>
            </a:r>
            <a:r>
              <a:rPr lang="en-US" dirty="0" err="1"/>
              <a:t>x,x</a:t>
            </a:r>
            <a:r>
              <a:rPr lang="en-US" dirty="0"/>
              <a:t>’ correlation</a:t>
            </a:r>
          </a:p>
        </p:txBody>
      </p:sp>
    </p:spTree>
    <p:extLst>
      <p:ext uri="{BB962C8B-B14F-4D97-AF65-F5344CB8AC3E}">
        <p14:creationId xmlns:p14="http://schemas.microsoft.com/office/powerpoint/2010/main" val="352573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BBFE9F-8696-E921-F296-481977A6E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556" y="745928"/>
            <a:ext cx="7353300" cy="673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30CCEA-078F-EFFF-9A79-4A6EF84B4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310" y="2052094"/>
            <a:ext cx="8915400" cy="774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70BF71-BB56-9D42-9C03-877A4BB27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673" y="3429000"/>
            <a:ext cx="3035300" cy="330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0D4F00-AE73-CA5D-D140-6D10AE7121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1823" y="4189956"/>
            <a:ext cx="3429000" cy="342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FBCF58-5E81-9CFB-44D5-88760E1C98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760" y="4952478"/>
            <a:ext cx="47625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29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30CCEA-078F-EFFF-9A79-4A6EF84B4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310" y="411188"/>
            <a:ext cx="8915400" cy="774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45DCD1-F3C9-0E99-C4DE-240BD1F59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310" y="4182215"/>
            <a:ext cx="9474200" cy="673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9F188A-7396-6BEC-B6B0-7F00A3A4F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360" y="5271980"/>
            <a:ext cx="9690100" cy="673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70BF71-BB56-9D42-9C03-877A4BB27E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8563" y="6235008"/>
            <a:ext cx="3035300" cy="33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1D1B58-12F8-19C8-97A9-EBF6412D3D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760" y="1602553"/>
            <a:ext cx="4762500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2914F9-742D-3499-93D9-920179BC20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2310" y="2578281"/>
            <a:ext cx="91440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0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D8027A6-6909-B489-7D62-3D2FEFA4F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99" y="1524370"/>
            <a:ext cx="7012073" cy="467471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1F908D-198B-73CF-110F-0A82A2DDD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29-June-2022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3E97FB-BB7D-98D2-51EA-49FF57AC1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32263-F8BE-5F1E-9D50-F23FCDBB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D967-5633-AA43-88A6-7EA326F4D837}" type="slidenum">
              <a:rPr lang="en-US" smtClean="0"/>
              <a:t>6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BCFBC9-0AF2-178D-55A6-F8EB5E10DA03}"/>
              </a:ext>
            </a:extLst>
          </p:cNvPr>
          <p:cNvCxnSpPr>
            <a:cxnSpLocks/>
          </p:cNvCxnSpPr>
          <p:nvPr/>
        </p:nvCxnSpPr>
        <p:spPr>
          <a:xfrm>
            <a:off x="3173506" y="3334868"/>
            <a:ext cx="69386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83A8A1-D0F7-D498-B9B4-671F6642D1C7}"/>
              </a:ext>
            </a:extLst>
          </p:cNvPr>
          <p:cNvCxnSpPr>
            <a:cxnSpLocks/>
          </p:cNvCxnSpPr>
          <p:nvPr/>
        </p:nvCxnSpPr>
        <p:spPr>
          <a:xfrm>
            <a:off x="3173506" y="3877236"/>
            <a:ext cx="57643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107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E0D0B7-C01F-6DC3-0164-97C06C337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29-June-2022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41E9A9-644F-AE2A-85C9-07FAEE3EA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9363F-EC53-1C84-FEE4-143BF9786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D967-5633-AA43-88A6-7EA326F4D837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CBEA86-1368-8D51-FB20-FDECB1BB7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600200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99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75E5EC0-1C4E-3046-9A49-0BCC11EE0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844" y="992848"/>
            <a:ext cx="4178916" cy="250735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ADECA43-0F4D-334C-ADA8-808E21172EE6}"/>
              </a:ext>
            </a:extLst>
          </p:cNvPr>
          <p:cNvCxnSpPr>
            <a:cxnSpLocks/>
          </p:cNvCxnSpPr>
          <p:nvPr/>
        </p:nvCxnSpPr>
        <p:spPr>
          <a:xfrm>
            <a:off x="1912118" y="2388117"/>
            <a:ext cx="733574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996DECE0-C1D8-A742-B975-EA046999D217}"/>
              </a:ext>
            </a:extLst>
          </p:cNvPr>
          <p:cNvSpPr/>
          <p:nvPr/>
        </p:nvSpPr>
        <p:spPr>
          <a:xfrm>
            <a:off x="513565" y="707809"/>
            <a:ext cx="2467629" cy="8141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733F92C-8ED4-2C46-B416-121702DE7D24}"/>
                  </a:ext>
                </a:extLst>
              </p14:cNvPr>
              <p14:cNvContentPartPr/>
              <p14:nvPr/>
            </p14:nvContentPartPr>
            <p14:xfrm>
              <a:off x="3594935" y="1057586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733F92C-8ED4-2C46-B416-121702DE7D2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90615" y="1053266"/>
                <a:ext cx="9000" cy="9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1A222E-5175-AE47-A488-82D1060E033C}"/>
              </a:ext>
            </a:extLst>
          </p:cNvPr>
          <p:cNvCxnSpPr/>
          <p:nvPr/>
        </p:nvCxnSpPr>
        <p:spPr>
          <a:xfrm>
            <a:off x="2225269" y="1095164"/>
            <a:ext cx="3048189" cy="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188B020-748E-314A-9077-9847AF3AA4B5}"/>
              </a:ext>
            </a:extLst>
          </p:cNvPr>
          <p:cNvCxnSpPr>
            <a:cxnSpLocks/>
          </p:cNvCxnSpPr>
          <p:nvPr/>
        </p:nvCxnSpPr>
        <p:spPr>
          <a:xfrm>
            <a:off x="5135672" y="1766281"/>
            <a:ext cx="0" cy="123070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4AB37CB-FAFF-C74F-81A0-AA6D26A6F0B6}"/>
              </a:ext>
            </a:extLst>
          </p:cNvPr>
          <p:cNvCxnSpPr>
            <a:cxnSpLocks/>
          </p:cNvCxnSpPr>
          <p:nvPr/>
        </p:nvCxnSpPr>
        <p:spPr>
          <a:xfrm>
            <a:off x="2555310" y="1114902"/>
            <a:ext cx="0" cy="12732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1823A6F-D694-7945-9B14-AC4147D86B05}"/>
              </a:ext>
            </a:extLst>
          </p:cNvPr>
          <p:cNvSpPr txBox="1"/>
          <p:nvPr/>
        </p:nvSpPr>
        <p:spPr>
          <a:xfrm>
            <a:off x="7454127" y="2434856"/>
            <a:ext cx="487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988B6A6-3913-3D46-9F89-C7B982AE72A6}"/>
              </a:ext>
            </a:extLst>
          </p:cNvPr>
          <p:cNvCxnSpPr/>
          <p:nvPr/>
        </p:nvCxnSpPr>
        <p:spPr>
          <a:xfrm>
            <a:off x="7766137" y="2696826"/>
            <a:ext cx="688931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2EDF9F29-5BB2-6349-B111-3BEA1452C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7799" y="1553152"/>
            <a:ext cx="810398" cy="54756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E249C70-1B59-A343-891C-C1448838CCCD}"/>
              </a:ext>
            </a:extLst>
          </p:cNvPr>
          <p:cNvSpPr txBox="1"/>
          <p:nvPr/>
        </p:nvSpPr>
        <p:spPr>
          <a:xfrm>
            <a:off x="495571" y="1516983"/>
            <a:ext cx="971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inflector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E937BC6-E304-654D-9F90-1EF0A256E815}"/>
              </a:ext>
            </a:extLst>
          </p:cNvPr>
          <p:cNvSpPr txBox="1"/>
          <p:nvPr/>
        </p:nvSpPr>
        <p:spPr>
          <a:xfrm>
            <a:off x="4726413" y="3004282"/>
            <a:ext cx="731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kicker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BFD2A0B-369F-5142-984D-6DCD4BC32CD1}"/>
              </a:ext>
            </a:extLst>
          </p:cNvPr>
          <p:cNvCxnSpPr>
            <a:cxnSpLocks/>
          </p:cNvCxnSpPr>
          <p:nvPr/>
        </p:nvCxnSpPr>
        <p:spPr>
          <a:xfrm>
            <a:off x="4726868" y="1773579"/>
            <a:ext cx="0" cy="123070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D05BE20-07E9-174E-B3B1-F06D714849EF}"/>
              </a:ext>
            </a:extLst>
          </p:cNvPr>
          <p:cNvCxnSpPr>
            <a:cxnSpLocks/>
          </p:cNvCxnSpPr>
          <p:nvPr/>
        </p:nvCxnSpPr>
        <p:spPr>
          <a:xfrm>
            <a:off x="5555956" y="1766281"/>
            <a:ext cx="0" cy="123070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AE2BDFE-98B1-BF44-9448-3A7C3E78DDDC}"/>
              </a:ext>
            </a:extLst>
          </p:cNvPr>
          <p:cNvSpPr txBox="1"/>
          <p:nvPr/>
        </p:nvSpPr>
        <p:spPr>
          <a:xfrm>
            <a:off x="6986361" y="906821"/>
            <a:ext cx="431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Magic momentum muon enters kicker #1 displaced ~ 22 mm from magnet axis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1D00A00-F21F-634E-9937-7BF859AFBA23}"/>
              </a:ext>
            </a:extLst>
          </p:cNvPr>
          <p:cNvSpPr/>
          <p:nvPr/>
        </p:nvSpPr>
        <p:spPr>
          <a:xfrm>
            <a:off x="556890" y="4120408"/>
            <a:ext cx="2467629" cy="8141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F641C6E-BB2F-9C4D-A665-C291CCCF0A46}"/>
                  </a:ext>
                </a:extLst>
              </p14:cNvPr>
              <p14:cNvContentPartPr/>
              <p14:nvPr/>
            </p14:nvContentPartPr>
            <p14:xfrm>
              <a:off x="3638260" y="4470185"/>
              <a:ext cx="360" cy="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F641C6E-BB2F-9C4D-A665-C291CCCF0A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33940" y="4465865"/>
                <a:ext cx="9000" cy="9000"/>
              </a:xfrm>
              <a:prstGeom prst="rect">
                <a:avLst/>
              </a:prstGeom>
            </p:spPr>
          </p:pic>
        </mc:Fallback>
      </mc:AlternateContent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3F116EE-B5D7-BA45-A6C3-6900369A53EB}"/>
              </a:ext>
            </a:extLst>
          </p:cNvPr>
          <p:cNvCxnSpPr/>
          <p:nvPr/>
        </p:nvCxnSpPr>
        <p:spPr>
          <a:xfrm>
            <a:off x="2268594" y="4507763"/>
            <a:ext cx="3048189" cy="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3FE9CB0-5897-7848-B156-DAEADF0A3C56}"/>
              </a:ext>
            </a:extLst>
          </p:cNvPr>
          <p:cNvCxnSpPr>
            <a:cxnSpLocks/>
          </p:cNvCxnSpPr>
          <p:nvPr/>
        </p:nvCxnSpPr>
        <p:spPr>
          <a:xfrm>
            <a:off x="5178997" y="5178880"/>
            <a:ext cx="0" cy="123070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BAFD581-82DB-444F-A71A-6E7823BB2EFB}"/>
              </a:ext>
            </a:extLst>
          </p:cNvPr>
          <p:cNvCxnSpPr>
            <a:cxnSpLocks/>
          </p:cNvCxnSpPr>
          <p:nvPr/>
        </p:nvCxnSpPr>
        <p:spPr>
          <a:xfrm>
            <a:off x="2598635" y="4527501"/>
            <a:ext cx="0" cy="12732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54F85DA3-9B82-6F45-8375-377A7DFABF1A}"/>
              </a:ext>
            </a:extLst>
          </p:cNvPr>
          <p:cNvSpPr txBox="1"/>
          <p:nvPr/>
        </p:nvSpPr>
        <p:spPr>
          <a:xfrm>
            <a:off x="7497452" y="5847455"/>
            <a:ext cx="487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59B69C1-9894-194F-B289-EDECBE8F9820}"/>
              </a:ext>
            </a:extLst>
          </p:cNvPr>
          <p:cNvCxnSpPr/>
          <p:nvPr/>
        </p:nvCxnSpPr>
        <p:spPr>
          <a:xfrm>
            <a:off x="7809462" y="6109425"/>
            <a:ext cx="688931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>
            <a:extLst>
              <a:ext uri="{FF2B5EF4-FFF2-40B4-BE49-F238E27FC236}">
                <a16:creationId xmlns:a16="http://schemas.microsoft.com/office/drawing/2014/main" id="{9E9EAD38-8908-E54C-A4C5-61C754C7C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124" y="4965751"/>
            <a:ext cx="810398" cy="547566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92AB877C-EB80-B541-B9AF-A96C0B99FC8C}"/>
              </a:ext>
            </a:extLst>
          </p:cNvPr>
          <p:cNvSpPr txBox="1"/>
          <p:nvPr/>
        </p:nvSpPr>
        <p:spPr>
          <a:xfrm>
            <a:off x="538896" y="4929582"/>
            <a:ext cx="971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inflector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FE671D1-CB1E-0F48-89F5-C8ADB8032C5A}"/>
              </a:ext>
            </a:extLst>
          </p:cNvPr>
          <p:cNvSpPr txBox="1"/>
          <p:nvPr/>
        </p:nvSpPr>
        <p:spPr>
          <a:xfrm>
            <a:off x="4769738" y="6416881"/>
            <a:ext cx="731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kicker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12B9D82-DB53-E64F-A0D8-B49955F2AA41}"/>
              </a:ext>
            </a:extLst>
          </p:cNvPr>
          <p:cNvCxnSpPr>
            <a:cxnSpLocks/>
          </p:cNvCxnSpPr>
          <p:nvPr/>
        </p:nvCxnSpPr>
        <p:spPr>
          <a:xfrm>
            <a:off x="4770193" y="5186178"/>
            <a:ext cx="0" cy="123070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C8CA297-072C-6041-9316-E87AFFCDCEF9}"/>
              </a:ext>
            </a:extLst>
          </p:cNvPr>
          <p:cNvCxnSpPr>
            <a:cxnSpLocks/>
          </p:cNvCxnSpPr>
          <p:nvPr/>
        </p:nvCxnSpPr>
        <p:spPr>
          <a:xfrm>
            <a:off x="5599281" y="5178880"/>
            <a:ext cx="0" cy="123070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B5C348F-4F69-7142-B5C6-D7570B676E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6323" y="4399411"/>
            <a:ext cx="4572000" cy="2057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F323B7B-1DC8-5942-9567-8BE12EB0D25A}"/>
              </a:ext>
            </a:extLst>
          </p:cNvPr>
          <p:cNvSpPr txBox="1"/>
          <p:nvPr/>
        </p:nvSpPr>
        <p:spPr>
          <a:xfrm>
            <a:off x="6576866" y="4300200"/>
            <a:ext cx="471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Muons with high momentum and/or angle will miss part or all of kicker #1.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2AD424-470A-764E-BC39-B5D790D82A9E}"/>
              </a:ext>
            </a:extLst>
          </p:cNvPr>
          <p:cNvSpPr txBox="1"/>
          <p:nvPr/>
        </p:nvSpPr>
        <p:spPr>
          <a:xfrm>
            <a:off x="609600" y="132522"/>
            <a:ext cx="329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kickers have a finite aperture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CE4AA22C-B617-DA4D-9800-A30EAAA78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29-June-2022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75B7DA5B-0271-0644-BCD6-C90A23AFF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BD4FB13B-F3B6-8F4C-9AAB-EAA20CDED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D967-5633-AA43-88A6-7EA326F4D8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4" grpId="0"/>
      <p:bldP spid="57" grpId="0"/>
      <p:bldP spid="58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</TotalTime>
  <Words>119</Words>
  <Application>Microsoft Macintosh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Dependence of Momentum Acceptance on Offset and Angle at the Inflector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Dependence of Momentum Acceptance on Offset and Angle at the Inflector</dc:title>
  <dc:creator>David L. Rubin</dc:creator>
  <cp:lastModifiedBy>David L. Rubin</cp:lastModifiedBy>
  <cp:revision>1</cp:revision>
  <dcterms:created xsi:type="dcterms:W3CDTF">2022-07-27T16:24:27Z</dcterms:created>
  <dcterms:modified xsi:type="dcterms:W3CDTF">2022-07-28T15:17:19Z</dcterms:modified>
</cp:coreProperties>
</file>