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35" d="100"/>
          <a:sy n="135" d="100"/>
        </p:scale>
        <p:origin x="-135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0BD71E-478E-784A-B581-92D811E54E79}" type="datetimeFigureOut">
              <a:rPr lang="en-US" smtClean="0"/>
              <a:t>11/8/18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C6E719-0A46-A245-B287-36FFEBF33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5501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CA262C-1B4A-1247-B928-EE444FE62F86}" type="datetimeFigureOut">
              <a:rPr lang="en-US" smtClean="0"/>
              <a:t>11/8/18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084886-05E8-DE4C-8550-E57800AA3E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8880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0112B-3C8D-1049-B94A-B68E54D5D244}" type="datetime1">
              <a:rPr lang="en-US" smtClean="0"/>
              <a:t>11/8/18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3705-45BF-A541-9262-589E6B244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816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24753-B7CD-1442-945A-EE5A58F48E40}" type="datetime1">
              <a:rPr lang="en-US" smtClean="0"/>
              <a:t>11/8/18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3705-45BF-A541-9262-589E6B244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274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81426-2BF2-1446-BC2B-7DBFB2931968}" type="datetime1">
              <a:rPr lang="en-US" smtClean="0"/>
              <a:t>11/8/18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3705-45BF-A541-9262-589E6B244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20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FFC4A-F090-3D45-8A67-2BF0BF413538}" type="datetime1">
              <a:rPr lang="en-US" smtClean="0"/>
              <a:t>11/8/18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3705-45BF-A541-9262-589E6B244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440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1FAC5-DC05-F249-B7CE-567D839AB175}" type="datetime1">
              <a:rPr lang="en-US" smtClean="0"/>
              <a:t>11/8/18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3705-45BF-A541-9262-589E6B244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824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81EB7-382E-854D-B9F9-CFFC47CD0BB9}" type="datetime1">
              <a:rPr lang="en-US" smtClean="0"/>
              <a:t>11/8/18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3705-45BF-A541-9262-589E6B244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179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7A0D0-C1F9-E14A-96C8-A378AE65EA99}" type="datetime1">
              <a:rPr lang="en-US" smtClean="0"/>
              <a:t>11/8/18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3705-45BF-A541-9262-589E6B244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620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05BB5-6A0B-ED4B-BD98-EBB399D5ABD0}" type="datetime1">
              <a:rPr lang="en-US" smtClean="0"/>
              <a:t>11/8/18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3705-45BF-A541-9262-589E6B244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565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9377E-4C47-CD44-BCF1-3BDBD85F518C}" type="datetime1">
              <a:rPr lang="en-US" smtClean="0"/>
              <a:t>11/8/18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3705-45BF-A541-9262-589E6B244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602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D14E7-A2C3-1545-8DE3-3AA14C4270BB}" type="datetime1">
              <a:rPr lang="en-US" smtClean="0"/>
              <a:t>11/8/18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3705-45BF-A541-9262-589E6B244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44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3FFD6-32E3-944D-8049-2B4200764573}" type="datetime1">
              <a:rPr lang="en-US" smtClean="0"/>
              <a:t>11/8/18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3705-45BF-A541-9262-589E6B244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895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245DDE-D49B-EA4B-82B0-AF74556E8CA4}" type="datetime1">
              <a:rPr lang="en-US" smtClean="0"/>
              <a:t>11/8/18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2D3705-45BF-A541-9262-589E6B244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068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4" Type="http://schemas.openxmlformats.org/officeDocument/2006/relationships/image" Target="../media/image3.emf"/><Relationship Id="rId5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9377E-4C47-CD44-BCF1-3BDBD85F518C}" type="datetime1">
              <a:rPr lang="en-US" smtClean="0"/>
              <a:t>11/8/18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3705-45BF-A541-9262-589E6B244515}" type="slidenum">
              <a:rPr lang="en-US" smtClean="0"/>
              <a:t>1</a:t>
            </a:fld>
            <a:endParaRPr lang="en-US"/>
          </a:p>
        </p:txBody>
      </p:sp>
      <p:pic>
        <p:nvPicPr>
          <p:cNvPr id="5" name="Picture 4" descr="tune_vs_amp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2585" y="565130"/>
            <a:ext cx="4572000" cy="2743200"/>
          </a:xfrm>
          <a:prstGeom prst="rect">
            <a:avLst/>
          </a:prstGeom>
        </p:spPr>
      </p:pic>
      <p:pic>
        <p:nvPicPr>
          <p:cNvPr id="6" name="Picture 5" descr="tune_vs_amp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2585" y="3653829"/>
            <a:ext cx="4572000" cy="2743200"/>
          </a:xfrm>
          <a:prstGeom prst="rect">
            <a:avLst/>
          </a:prstGeom>
        </p:spPr>
      </p:pic>
      <p:pic>
        <p:nvPicPr>
          <p:cNvPr id="7" name="Picture 6" descr="tune_vs_energy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467" y="3589836"/>
            <a:ext cx="4572000" cy="2743200"/>
          </a:xfrm>
          <a:prstGeom prst="rect">
            <a:avLst/>
          </a:prstGeom>
        </p:spPr>
      </p:pic>
      <p:pic>
        <p:nvPicPr>
          <p:cNvPr id="8" name="Picture 7" descr="beta_eta.pdf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89" y="705525"/>
            <a:ext cx="4572000" cy="27432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270000" y="376296"/>
            <a:ext cx="1373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Beta and eta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208889" y="1194740"/>
            <a:ext cx="19103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Tune </a:t>
            </a:r>
            <a:r>
              <a:rPr lang="en-US" dirty="0" err="1" smtClean="0"/>
              <a:t>vs</a:t>
            </a:r>
            <a:r>
              <a:rPr lang="en-US" dirty="0" smtClean="0"/>
              <a:t> amplitude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126104" y="5016028"/>
            <a:ext cx="19103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Tune </a:t>
            </a:r>
            <a:r>
              <a:rPr lang="en-US" dirty="0" err="1" smtClean="0"/>
              <a:t>vs</a:t>
            </a:r>
            <a:r>
              <a:rPr lang="en-US" dirty="0" smtClean="0"/>
              <a:t> amplitude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317978" y="5456296"/>
            <a:ext cx="2063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Tune </a:t>
            </a:r>
            <a:r>
              <a:rPr lang="en-US" dirty="0" err="1" smtClean="0"/>
              <a:t>vs</a:t>
            </a:r>
            <a:r>
              <a:rPr lang="en-US" dirty="0" smtClean="0"/>
              <a:t> momentum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5835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17</Words>
  <Application>Microsoft Macintosh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Rubin</dc:creator>
  <cp:lastModifiedBy>David Rubin</cp:lastModifiedBy>
  <cp:revision>1</cp:revision>
  <dcterms:created xsi:type="dcterms:W3CDTF">2018-11-08T13:40:52Z</dcterms:created>
  <dcterms:modified xsi:type="dcterms:W3CDTF">2018-11-08T13:47:11Z</dcterms:modified>
</cp:coreProperties>
</file>