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38EE8-E46D-CB40-BBCA-58CCCB74C789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484A1-41DE-FD48-B06B-2FBFDCA0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829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D5EE-1062-6644-AD42-82901875C48C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518DF-7022-0644-8DB7-CF89F166B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939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1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6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86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8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90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58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04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2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7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7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064" y="667839"/>
            <a:ext cx="809648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</a:t>
            </a:r>
            <a:r>
              <a:rPr lang="en-US" sz="2400" b="1" dirty="0" smtClean="0"/>
              <a:t>-field and Pitch Systematics Working Group</a:t>
            </a:r>
          </a:p>
          <a:p>
            <a:endParaRPr lang="en-US" sz="2400" dirty="0" smtClean="0"/>
          </a:p>
          <a:p>
            <a:r>
              <a:rPr lang="en-US" sz="2400" dirty="0" smtClean="0"/>
              <a:t>Agenda 31-Jan</a:t>
            </a: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Pitch Correction </a:t>
            </a:r>
            <a:r>
              <a:rPr lang="en-US" sz="2400" dirty="0" smtClean="0"/>
              <a:t>update (measurement) </a:t>
            </a:r>
            <a:r>
              <a:rPr lang="mr-IN" sz="2400" i="1" dirty="0" smtClean="0"/>
              <a:t>–</a:t>
            </a:r>
            <a:r>
              <a:rPr lang="en-US" sz="2400" i="1" dirty="0" smtClean="0"/>
              <a:t> J. Mott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Electric Field Correction Systematic Uncertainties (analytic) 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i="1" dirty="0" smtClean="0"/>
              <a:t>B. Morse</a:t>
            </a:r>
          </a:p>
          <a:p>
            <a:pPr marL="342900" indent="-342900">
              <a:buFont typeface="Arial"/>
              <a:buChar char="•"/>
            </a:pPr>
            <a:endParaRPr lang="en-US" sz="2400" i="1" dirty="0"/>
          </a:p>
          <a:p>
            <a:r>
              <a:rPr lang="en-US" sz="2400" dirty="0" smtClean="0"/>
              <a:t>Agenda 7-Feb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Fast </a:t>
            </a:r>
            <a:r>
              <a:rPr lang="en-US" sz="2400" dirty="0" smtClean="0"/>
              <a:t>Rotation </a:t>
            </a:r>
            <a:r>
              <a:rPr lang="en-US" sz="2400" dirty="0" smtClean="0"/>
              <a:t>update (measurement)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i="1" dirty="0" smtClean="0"/>
              <a:t>R. Carey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Gm2ringsim </a:t>
            </a:r>
            <a:r>
              <a:rPr lang="mr-IN" sz="2400" dirty="0" smtClean="0"/>
              <a:t>–</a:t>
            </a:r>
            <a:r>
              <a:rPr lang="en-US" sz="2400" dirty="0" smtClean="0"/>
              <a:t> test CERN method for extracting </a:t>
            </a:r>
            <a:r>
              <a:rPr lang="en-US" sz="2400" dirty="0" smtClean="0"/>
              <a:t>distribution </a:t>
            </a:r>
            <a:r>
              <a:rPr lang="en-US" sz="2400" dirty="0" smtClean="0"/>
              <a:t>of equilibrium radii from simulation data and explore dependencies </a:t>
            </a:r>
            <a:r>
              <a:rPr lang="mr-IN" sz="2400" dirty="0" smtClean="0"/>
              <a:t>–</a:t>
            </a:r>
            <a:r>
              <a:rPr lang="en-US" sz="2400" dirty="0" smtClean="0"/>
              <a:t> update </a:t>
            </a:r>
            <a:r>
              <a:rPr lang="mr-IN" sz="2400" dirty="0" smtClean="0"/>
              <a:t>–</a:t>
            </a:r>
            <a:r>
              <a:rPr lang="en-US" sz="2400" dirty="0" smtClean="0"/>
              <a:t> (simulation) </a:t>
            </a:r>
            <a:r>
              <a:rPr lang="en-US" sz="2400" i="1" dirty="0" smtClean="0"/>
              <a:t>R. </a:t>
            </a:r>
            <a:r>
              <a:rPr lang="en-US" sz="2400" i="1" dirty="0" err="1" smtClean="0"/>
              <a:t>Fatemi</a:t>
            </a:r>
            <a:endParaRPr lang="en-US" sz="2400" i="1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err="1" smtClean="0"/>
              <a:t>Bmad</a:t>
            </a:r>
            <a:r>
              <a:rPr lang="en-US" sz="2400" dirty="0" smtClean="0"/>
              <a:t> </a:t>
            </a:r>
            <a:r>
              <a:rPr lang="mr-IN" sz="2400" dirty="0" smtClean="0"/>
              <a:t>–</a:t>
            </a:r>
            <a:r>
              <a:rPr lang="en-US" sz="2400" dirty="0" smtClean="0"/>
              <a:t> spin tracking </a:t>
            </a:r>
            <a:r>
              <a:rPr lang="en-US" sz="2400" dirty="0" err="1" smtClean="0"/>
              <a:t>vs</a:t>
            </a:r>
            <a:r>
              <a:rPr lang="en-US" sz="2400" dirty="0" smtClean="0"/>
              <a:t> integration of                and                   and </a:t>
            </a:r>
            <a:r>
              <a:rPr lang="en-US" sz="2400" dirty="0" smtClean="0"/>
              <a:t>quad nonlinearity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dirty="0" smtClean="0"/>
              <a:t>update </a:t>
            </a:r>
            <a:r>
              <a:rPr lang="mr-IN" sz="2400" dirty="0" smtClean="0"/>
              <a:t>–</a:t>
            </a:r>
            <a:r>
              <a:rPr lang="en-US" sz="2400" dirty="0" smtClean="0"/>
              <a:t> (simulation)  </a:t>
            </a:r>
            <a:r>
              <a:rPr lang="en-US" sz="2400" i="1" dirty="0" smtClean="0"/>
              <a:t>D. Rubin</a:t>
            </a:r>
            <a:endParaRPr lang="en-US" sz="2400" i="1" dirty="0"/>
          </a:p>
        </p:txBody>
      </p:sp>
      <p:pic>
        <p:nvPicPr>
          <p:cNvPr id="5" name="Picture 4" descr="bf_beta_times_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450" y="5168608"/>
            <a:ext cx="774700" cy="292100"/>
          </a:xfrm>
          <a:prstGeom prst="rect">
            <a:avLst/>
          </a:prstGeom>
        </p:spPr>
      </p:pic>
      <p:pic>
        <p:nvPicPr>
          <p:cNvPr id="6" name="Picture 5" descr="bf_(_vec_beta_cd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117" y="5137067"/>
            <a:ext cx="1041400" cy="381000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2/7/19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</a:t>
            </a:r>
            <a:r>
              <a:rPr lang="en-US" dirty="0" smtClean="0"/>
              <a:t>Rubin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718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102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8</cp:revision>
  <dcterms:created xsi:type="dcterms:W3CDTF">2019-01-31T02:54:48Z</dcterms:created>
  <dcterms:modified xsi:type="dcterms:W3CDTF">2019-02-07T22:58:07Z</dcterms:modified>
</cp:coreProperties>
</file>