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1656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968AB-38D0-5E45-9B0D-8132A008C2D5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E7ED-7FB9-984C-AAF0-8A0E183C8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01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6AFB-85A1-B843-965B-F69A430CDDE2}" type="datetimeFigureOut">
              <a:rPr lang="en-US" smtClean="0"/>
              <a:t>12/19/18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249DF-A8A4-8845-AB49-3C001CEC82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55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0F14A-2E7D-A345-8A19-050655131786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2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58505-F728-A74D-A926-6BF3EDE7CB28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C7CB1-BDB9-7444-8033-474A3E0D1197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1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F877-3881-7D41-A8B4-03294C009DDC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9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46A8E-D9ED-5547-B232-8B22F0101E51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F522-BCCF-7345-815B-DE29B7671B5D}" type="datetime1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0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3D8ED-EF18-CE4A-96DF-A626F3506268}" type="datetime1">
              <a:rPr lang="en-US" smtClean="0"/>
              <a:t>12/19/18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94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CD554-9BBC-7947-B37F-73DB4940413D}" type="datetime1">
              <a:rPr lang="en-US" smtClean="0"/>
              <a:t>12/19/18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8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B3FB9-546D-B247-840D-CB2CBF58736B}" type="datetime1">
              <a:rPr lang="en-US" smtClean="0"/>
              <a:t>12/19/18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11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7EA8-FF23-984C-A0CE-024B93F1FB8C}" type="datetime1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12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523F0-CEC6-634D-AED6-BA69D60E6DFF}" type="datetime1">
              <a:rPr lang="en-US" smtClean="0"/>
              <a:t>12/19/18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7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6FFA7-C724-A840-9471-249B019234D2}" type="datetime1">
              <a:rPr lang="en-US" smtClean="0"/>
              <a:t>12/19/18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DFB4F-3A4F-B04C-801B-826C65BCE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98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469" y="208047"/>
            <a:ext cx="5816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Plan to establish E-field and pitch corrections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6344" y="776724"/>
            <a:ext cx="8440817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E-field correction </a:t>
            </a:r>
          </a:p>
          <a:p>
            <a:r>
              <a:rPr lang="en-US" dirty="0" smtClean="0"/>
              <a:t>Lowest 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Momentum distribution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Momentum distribution is extracted from FR analysis (FFT and CERN)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of FFT and CERN methods ?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Do the FR analyses give the right answer? </a:t>
            </a:r>
          </a:p>
          <a:p>
            <a:pPr marL="1657350" lvl="3" indent="-285750">
              <a:buFont typeface="Arial"/>
              <a:buChar char="•"/>
            </a:pPr>
            <a:r>
              <a:rPr lang="en-US" dirty="0" smtClean="0"/>
              <a:t>Check by applying FR analysis to simulation data</a:t>
            </a:r>
          </a:p>
          <a:p>
            <a:pPr marL="1657350" lvl="3" indent="-28575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Higher order contributions from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</a:t>
            </a:r>
            <a:r>
              <a:rPr lang="en-US" dirty="0" err="1" smtClean="0"/>
              <a:t>multipoles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 smtClean="0"/>
              <a:t>Betatron</a:t>
            </a:r>
            <a:r>
              <a:rPr lang="en-US" dirty="0" smtClean="0"/>
              <a:t> amplitude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Quantify these dependencies (analytically and with simulation)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determine E-field correction by estimating                        along the </a:t>
            </a:r>
            <a:r>
              <a:rPr lang="en-US" dirty="0" err="1" smtClean="0"/>
              <a:t>muon’s</a:t>
            </a:r>
            <a:r>
              <a:rPr lang="en-US" dirty="0" smtClean="0"/>
              <a:t> trajectory </a:t>
            </a:r>
          </a:p>
          <a:p>
            <a:r>
              <a:rPr lang="en-US" dirty="0" smtClean="0"/>
              <a:t>We can compute the E-field correction directly by spin-tracking.</a:t>
            </a:r>
          </a:p>
          <a:p>
            <a:r>
              <a:rPr lang="en-US" dirty="0"/>
              <a:t> </a:t>
            </a:r>
            <a:r>
              <a:rPr lang="en-US" dirty="0" smtClean="0"/>
              <a:t>   Are they consistent?  (Check with simulation)</a:t>
            </a:r>
          </a:p>
          <a:p>
            <a:pPr lvl="1"/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6" name="Picture 5" descr="langle_bf_beta_t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331" y="5206521"/>
            <a:ext cx="1037015" cy="335505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F12E8-6E04-064E-B725-6050A50DC782}" type="datetime1">
              <a:rPr lang="en-US" smtClean="0"/>
              <a:t>12/19/18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9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344" y="776724"/>
            <a:ext cx="8440817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Pitch correction </a:t>
            </a:r>
          </a:p>
          <a:p>
            <a:r>
              <a:rPr lang="en-US" dirty="0" smtClean="0"/>
              <a:t>Lowest order estimate depends on: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Measure of vertical distribution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voltage</a:t>
            </a:r>
          </a:p>
          <a:p>
            <a:r>
              <a:rPr lang="en-US" dirty="0" smtClean="0"/>
              <a:t>      Vertical distribution is extracted from tracker and </a:t>
            </a:r>
            <a:r>
              <a:rPr lang="en-US" dirty="0" err="1" smtClean="0"/>
              <a:t>calo</a:t>
            </a:r>
            <a:r>
              <a:rPr lang="en-US" dirty="0" smtClean="0"/>
              <a:t> data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Tracker/</a:t>
            </a:r>
            <a:r>
              <a:rPr lang="en-US" dirty="0" err="1" smtClean="0"/>
              <a:t>calo</a:t>
            </a:r>
            <a:r>
              <a:rPr lang="en-US" dirty="0" smtClean="0"/>
              <a:t> consistency?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Consistency with simulation?</a:t>
            </a:r>
          </a:p>
          <a:p>
            <a:endParaRPr lang="en-US" dirty="0"/>
          </a:p>
          <a:p>
            <a:r>
              <a:rPr lang="en-US" dirty="0" smtClean="0"/>
              <a:t>Higher order contributions from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Radial B-field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Quad misalignment/field errors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Path length</a:t>
            </a: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  Quantify these dependencies (analytically and with simulation)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determine pitch correction by estimating                        along the </a:t>
            </a:r>
            <a:r>
              <a:rPr lang="en-US" dirty="0" err="1" smtClean="0"/>
              <a:t>muon’s</a:t>
            </a:r>
            <a:r>
              <a:rPr lang="en-US" dirty="0" smtClean="0"/>
              <a:t> trajectory </a:t>
            </a:r>
          </a:p>
          <a:p>
            <a:r>
              <a:rPr lang="en-US" dirty="0" smtClean="0"/>
              <a:t>We can compute the pitch correction directly by spin-tracking.</a:t>
            </a:r>
          </a:p>
          <a:p>
            <a:r>
              <a:rPr lang="en-US" dirty="0" smtClean="0"/>
              <a:t>    Are the results consistent?  (Check with simulation)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lvl="1"/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F12E8-6E04-064E-B725-6050A50DC782}" type="datetime1">
              <a:rPr lang="en-US" smtClean="0"/>
              <a:t>12/19/18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3" name="Picture 2" descr="langle_(_bf_vec_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374" y="4900805"/>
            <a:ext cx="1090099" cy="32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56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222</Words>
  <Application>Microsoft Macintosh PowerPoint</Application>
  <PresentationFormat>On-screen Show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9</cp:revision>
  <dcterms:created xsi:type="dcterms:W3CDTF">2018-12-19T14:50:01Z</dcterms:created>
  <dcterms:modified xsi:type="dcterms:W3CDTF">2018-12-19T19:49:15Z</dcterms:modified>
</cp:coreProperties>
</file>