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6" r:id="rId3"/>
    <p:sldId id="263" r:id="rId4"/>
    <p:sldId id="259" r:id="rId5"/>
    <p:sldId id="262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1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968AB-38D0-5E45-9B0D-8132A008C2D5}" type="datetimeFigureOut">
              <a:rPr lang="en-US" smtClean="0"/>
              <a:t>1/31/19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0E7ED-7FB9-984C-AAF0-8A0E183C8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01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6AFB-85A1-B843-965B-F69A430CDDE2}" type="datetimeFigureOut">
              <a:rPr lang="en-US" smtClean="0"/>
              <a:t>1/31/19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249DF-A8A4-8845-AB49-3C001CEC8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559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C48F-63E2-4E41-B6A4-48EF9F83BB6E}" type="datetime1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2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20F5-A1D7-F246-B18B-B618A97A433C}" type="datetime1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9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DF5-F8D5-E84A-A004-307CD6E225BF}" type="datetime1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1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2663-B143-5E48-A0A9-8036CC55BAAA}" type="datetime1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9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FE4A3-F84F-9444-9BE3-B976F0DEADC5}" type="datetime1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837-2678-F742-8B85-0E871D7BCA4A}" type="datetime1">
              <a:rPr lang="en-US" smtClean="0"/>
              <a:t>1/31/19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0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B78E-7EC9-A342-B99E-FEE79A903517}" type="datetime1">
              <a:rPr lang="en-US" smtClean="0"/>
              <a:t>1/31/19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71D2-F0B5-774F-9E93-11FB81C4E56D}" type="datetime1">
              <a:rPr lang="en-US" smtClean="0"/>
              <a:t>1/31/19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8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0ACB-455E-5349-B269-676BD13D11B9}" type="datetime1">
              <a:rPr lang="en-US" smtClean="0"/>
              <a:t>1/31/19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1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79A6F-B2E7-7C47-9AE4-103B3E32D2DC}" type="datetime1">
              <a:rPr lang="en-US" smtClean="0"/>
              <a:t>1/31/19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1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53ABF-4275-E541-9594-4A05C0CFAD00}" type="datetime1">
              <a:rPr lang="en-US" smtClean="0"/>
              <a:t>1/31/19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3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E1130-0F4F-3345-84F1-4BFA54044907}" type="datetime1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9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Spin tracking </a:t>
            </a:r>
            <a:r>
              <a:rPr lang="en-US" dirty="0" err="1" smtClean="0"/>
              <a:t>vs</a:t>
            </a:r>
            <a:r>
              <a:rPr lang="en-US" dirty="0" smtClean="0"/>
              <a:t> Integration and dependence on </a:t>
            </a:r>
            <a:r>
              <a:rPr lang="en-US" dirty="0" smtClean="0">
                <a:latin typeface="Symbol" charset="2"/>
                <a:cs typeface="Symbol" charset="2"/>
              </a:rPr>
              <a:t>b-</a:t>
            </a:r>
            <a:r>
              <a:rPr lang="en-US" dirty="0" smtClean="0">
                <a:latin typeface="+mn-lt"/>
                <a:cs typeface="Symbol" charset="2"/>
              </a:rPr>
              <a:t>amplitude</a:t>
            </a:r>
            <a:endParaRPr lang="en-US" dirty="0">
              <a:latin typeface="+mn-lt"/>
              <a:cs typeface="Symbol" charset="2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D. Rubin </a:t>
            </a:r>
          </a:p>
          <a:p>
            <a:r>
              <a:rPr lang="en-US" dirty="0" smtClean="0"/>
              <a:t>January 31, 2019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0ACB-455E-5349-B269-676BD13D11B9}" type="datetime1">
              <a:rPr lang="en-US" smtClean="0"/>
              <a:t>1/31/19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56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BB62-FCBF-9F49-A0A8-777BD954B8F8}" type="datetime1">
              <a:rPr lang="en-US" smtClean="0"/>
              <a:t>1/31/19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7108" y="4095197"/>
            <a:ext cx="2641600" cy="914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6616" y="426874"/>
            <a:ext cx="1780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 field correction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6336" y="1120545"/>
            <a:ext cx="695575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3 </a:t>
            </a:r>
            <a:r>
              <a:rPr lang="en-US" sz="2000" i="1" dirty="0" smtClean="0"/>
              <a:t>ways</a:t>
            </a:r>
            <a:r>
              <a:rPr lang="en-US" sz="2000" i="1" dirty="0" smtClean="0"/>
              <a:t> </a:t>
            </a:r>
            <a:r>
              <a:rPr lang="en-US" sz="2000" i="1" dirty="0" smtClean="0"/>
              <a:t>to compute E-field contribution to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Spin tracking  (BMT equation)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Integration</a:t>
            </a:r>
            <a:endParaRPr lang="en-US" dirty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pPr marL="1257300" lvl="2" indent="-342900">
              <a:buFont typeface="+mj-lt"/>
              <a:buAutoNum type="alphaLcParenR"/>
            </a:pPr>
            <a:r>
              <a:rPr lang="en-US" dirty="0" smtClean="0"/>
              <a:t>Integration along trajectory (includes </a:t>
            </a:r>
            <a:r>
              <a:rPr lang="en-US" dirty="0" err="1" smtClean="0"/>
              <a:t>betatron</a:t>
            </a:r>
            <a:r>
              <a:rPr lang="en-US" dirty="0" smtClean="0"/>
              <a:t> oscillations) 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dirty="0" smtClean="0"/>
              <a:t>Integration along closed orbit (                 )</a:t>
            </a:r>
            <a:endParaRPr lang="en-US" dirty="0"/>
          </a:p>
        </p:txBody>
      </p:sp>
      <p:pic>
        <p:nvPicPr>
          <p:cNvPr id="9" name="Picture 8" descr="omega_a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934" y="1271496"/>
            <a:ext cx="317500" cy="190500"/>
          </a:xfrm>
          <a:prstGeom prst="rect">
            <a:avLst/>
          </a:prstGeom>
        </p:spPr>
      </p:pic>
      <p:pic>
        <p:nvPicPr>
          <p:cNvPr id="11" name="Picture 10" descr="x=_eta_delta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684" y="2852514"/>
            <a:ext cx="889000" cy="29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24014" y="3613075"/>
            <a:ext cx="760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that method 2b) is most nearly equivalent to the ‘classic’ method, namely </a:t>
            </a:r>
            <a:endParaRPr lang="en-US" dirty="0"/>
          </a:p>
        </p:txBody>
      </p:sp>
      <p:pic>
        <p:nvPicPr>
          <p:cNvPr id="13" name="Picture 12" descr="vec_C_e(T)_sim_2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839" y="1777680"/>
            <a:ext cx="3243410" cy="6663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6430" y="5293239"/>
            <a:ext cx="75071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Compare the 3 methods in simulation to determine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If integration is a reliable proxy for spin tracking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The size of the contribution from finite </a:t>
            </a:r>
            <a:r>
              <a:rPr lang="en-US" dirty="0" err="1" smtClean="0"/>
              <a:t>betatron</a:t>
            </a:r>
            <a:r>
              <a:rPr lang="en-US" dirty="0" smtClean="0"/>
              <a:t> oscillation amplitude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897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0ACB-455E-5349-B269-676BD13D11B9}" type="datetime1">
              <a:rPr lang="en-US" smtClean="0"/>
              <a:t>1/31/19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4" name="Picture 3" descr="off-energy-xbeta=2.2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175" y="393700"/>
            <a:ext cx="5486400" cy="3657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926" y="4086225"/>
            <a:ext cx="61641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Distinct trajectories with common momentum offset</a:t>
            </a:r>
          </a:p>
          <a:p>
            <a:r>
              <a:rPr lang="en-US" dirty="0"/>
              <a:t> </a:t>
            </a:r>
            <a:r>
              <a:rPr lang="en-US" dirty="0" smtClean="0"/>
              <a:t>- For trajectory compute </a:t>
            </a:r>
            <a:r>
              <a:rPr lang="en-US" dirty="0" err="1" smtClean="0">
                <a:latin typeface="Symbol" charset="2"/>
                <a:cs typeface="Symbol" charset="2"/>
              </a:rPr>
              <a:t>w</a:t>
            </a:r>
            <a:r>
              <a:rPr lang="en-US" baseline="-25000" dirty="0" err="1" smtClean="0"/>
              <a:t>a</a:t>
            </a:r>
            <a:r>
              <a:rPr lang="en-US" dirty="0" smtClean="0"/>
              <a:t>  by spin tracking and by integration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7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3BD9-9211-D44A-80BF-21ABBB903E0D}" type="datetime1">
              <a:rPr lang="en-US" smtClean="0"/>
              <a:t>1/31/19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3" name="Picture 2" descr="sp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66" y="0"/>
            <a:ext cx="6982784" cy="465518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9961" y="4862294"/>
            <a:ext cx="87041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Multiple trajectories at each momentum with minimum and maximum </a:t>
            </a:r>
            <a:r>
              <a:rPr lang="en-US" dirty="0" err="1" smtClean="0"/>
              <a:t>betatron</a:t>
            </a:r>
            <a:r>
              <a:rPr lang="en-US" dirty="0" smtClean="0"/>
              <a:t> amplitude</a:t>
            </a:r>
          </a:p>
          <a:p>
            <a:r>
              <a:rPr lang="en-US" dirty="0" smtClean="0"/>
              <a:t>Conclusion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Integration is equivalent to spin tracking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Amplitude dependence is &lt; 50 ppb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974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0ACB-455E-5349-B269-676BD13D11B9}" type="datetime1">
              <a:rPr lang="en-US" smtClean="0"/>
              <a:t>1/31/19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4" name="Picture 3" descr="sp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77" y="170169"/>
            <a:ext cx="7348443" cy="48989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19250" y="5222875"/>
            <a:ext cx="4249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Conclusion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Spin tracking is equivalent to integration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33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0ACB-455E-5349-B269-676BD13D11B9}" type="datetime1">
              <a:rPr lang="en-US" smtClean="0"/>
              <a:t>1/31/19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3374" y="904875"/>
            <a:ext cx="56991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Next -  compare spin tracking and integration 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With Misaligned quads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err="1" smtClean="0"/>
              <a:t>Vs</a:t>
            </a:r>
            <a:r>
              <a:rPr lang="en-US" sz="2000" dirty="0" smtClean="0"/>
              <a:t> Quad voltage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During/after scraping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27738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2364</TotalTime>
  <Words>184</Words>
  <Application>Microsoft Macintosh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Spin tracking vs Integration and dependence on b-amplitude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30</cp:revision>
  <dcterms:created xsi:type="dcterms:W3CDTF">2018-12-19T14:50:01Z</dcterms:created>
  <dcterms:modified xsi:type="dcterms:W3CDTF">2019-01-31T21:26:03Z</dcterms:modified>
</cp:coreProperties>
</file>