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9" r:id="rId2"/>
    <p:sldId id="256" r:id="rId3"/>
    <p:sldId id="26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34"/>
    <p:restoredTop sz="97155"/>
  </p:normalViewPr>
  <p:slideViewPr>
    <p:cSldViewPr snapToGrid="0" snapToObjects="1">
      <p:cViewPr>
        <p:scale>
          <a:sx n="140" d="100"/>
          <a:sy n="140" d="100"/>
        </p:scale>
        <p:origin x="144" y="6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ED6AB7-5F3F-3E4D-A4BF-FEC6AAAD7601}" type="datetimeFigureOut">
              <a:rPr lang="en-US" smtClean="0"/>
              <a:t>8/18/21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7E0EE5-4CFC-E843-B912-FDEF2323E1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186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7E0EE5-4CFC-E843-B912-FDEF2323E1C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011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7E0EE5-4CFC-E843-B912-FDEF2323E1C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1172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7E0EE5-4CFC-E843-B912-FDEF2323E1C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93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AD645-71A7-6E4A-8234-99D60769C3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635A1D-5E5B-2842-ADC5-D2D09A3EAE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13BE9C-67A8-794A-B71D-C2E688560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5690F-47A6-BF4E-BFBF-9B4947EBB6B7}" type="datetime1">
              <a:rPr lang="en-US" smtClean="0"/>
              <a:t>8/18/21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51718D-20AB-724E-8605-0313596A4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Rubin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6AEDF4-29D0-104B-A0B8-77CA029ED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50841-A83B-A049-9FC2-C39CFD8DFE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893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DD7D-158F-FD4B-8D7A-07D99C69E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3CB52F-2F64-2547-BAA3-F68473217A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DE8308-85F4-1545-8A33-9A4159249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28BE9-FF48-0D42-8FC2-7AFFBCD62192}" type="datetime1">
              <a:rPr lang="en-US" smtClean="0"/>
              <a:t>8/18/21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0A190-0223-2C4C-844F-713C6D0E1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Rubin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98776-9C57-1443-BC27-2AB51EE46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50841-A83B-A049-9FC2-C39CFD8DFE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113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583BCD-1A98-5C41-8363-F449D01940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B74E5D-0602-9E4C-9199-C1FBE963AE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82917C-9237-104E-B517-59B7DA843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451E3-FE6A-3E41-A23A-B4773F805E97}" type="datetime1">
              <a:rPr lang="en-US" smtClean="0"/>
              <a:t>8/18/21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F60E54-7A1D-8940-A533-6EBC5470A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Rubin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EB75CF-F227-AD4F-91D9-B3E473914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50841-A83B-A049-9FC2-C39CFD8DFE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0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D4FA1-66B4-EC46-BD0D-9B44B3381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5D3AE-F85F-9C4D-8F0C-4E4A4BB0D1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DD0FA1-D4B4-2049-B564-868382E10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D352-9C72-F24F-A19C-F784A53F0ABF}" type="datetime1">
              <a:rPr lang="en-US" smtClean="0"/>
              <a:t>8/18/21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6D90FF-6B56-E244-9984-0B455E56E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Rubin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BEE978-F802-7744-8855-7C674C628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50841-A83B-A049-9FC2-C39CFD8DFE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145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3E571-8969-3C41-BB8A-E55BE8719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3E4B52-4862-A94B-A903-BFF6EEE1A3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76E295-460C-064B-A84E-EC82ABA54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F643D-73E8-ED47-99CE-9C34B00D309C}" type="datetime1">
              <a:rPr lang="en-US" smtClean="0"/>
              <a:t>8/18/21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803AA-A36C-DB4C-B0D9-D71EE4803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Rubin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EDE822-958D-4147-AD74-DBC09909B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50841-A83B-A049-9FC2-C39CFD8DFE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501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F7C1A-4D9C-AD43-BEC2-94AC53455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7CC263-8A75-494E-B7DB-4461362226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358F89-4AAD-B34A-B809-9E15095B55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6652E3-A6F2-544D-9719-72ED7D811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4F09C-9EE7-B64E-86AF-2DB7512A4CAF}" type="datetime1">
              <a:rPr lang="en-US" smtClean="0"/>
              <a:t>8/18/21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580E26-7C8F-BF47-B717-F77A483CC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Rubin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B8A4A8-8DB4-914F-B41F-2313BE5A7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50841-A83B-A049-9FC2-C39CFD8DFE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21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176C2-16F8-BB41-805F-9A89C80C7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0266DE-26D8-E140-A05A-164FECEAE5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0BDEA6-9A56-0D42-BA1F-5E919BD4AB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2F56D0-57F1-2A49-9376-6F57B9A4C3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DE8431-C9B7-D544-A005-F1CBB696A7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84393B-6385-8D40-A314-3EF803067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1A21D-A0D2-7C40-86C2-2FE29AD0F882}" type="datetime1">
              <a:rPr lang="en-US" smtClean="0"/>
              <a:t>8/18/21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203C10-68B8-A04F-BA04-75950B761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Rubin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78706F-CBDB-7140-A64D-D6843EAB7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50841-A83B-A049-9FC2-C39CFD8DFE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509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14B44-F3F0-FF4F-BC8C-0C79C2CEF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054966-A666-2D45-A506-497B7BA6B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11DA9-3217-C84F-A461-8A132DBE5B25}" type="datetime1">
              <a:rPr lang="en-US" smtClean="0"/>
              <a:t>8/18/21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DA75-FCE2-A94D-929F-94FD1B19E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Rubin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59C2CA-4837-E345-98F9-F82F15CF7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50841-A83B-A049-9FC2-C39CFD8DFE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511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1A24F3-F13B-6D41-8BB9-A0D6ED422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3B6A9-CBA0-C241-8539-FAC7C804837D}" type="datetime1">
              <a:rPr lang="en-US" smtClean="0"/>
              <a:t>8/18/21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06200F-ACC3-244A-9634-A5596F326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Rubin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67D471-2BF2-DE4A-ABDD-893232922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50841-A83B-A049-9FC2-C39CFD8DFE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47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D8E66-11FE-2045-BAB9-CFD00449E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C285E0-3C1E-FB4D-92ED-A01BC8ECBC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6E6C71-85E8-F74E-A8BA-40C1D2054F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A1DBCC-53DF-3644-A51B-665A6B868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0933-882F-6A49-8022-A9A6AA109F61}" type="datetime1">
              <a:rPr lang="en-US" smtClean="0"/>
              <a:t>8/18/21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4F00C2-A704-A64E-90F3-DDAF89926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Rubin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3E376F-32F4-174A-9DE0-3EB893D89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50841-A83B-A049-9FC2-C39CFD8DFE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964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98DEB-4EB9-1841-A36D-E36BE6BFA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2552E0-EAE5-354B-AF4D-46446CE16A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D37FD2-ED20-F749-9B2E-E8714DEBA0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39DC37-A64A-1E4E-B49E-52F889CC4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8ED1C-FC15-EA4C-BE1E-8CD865AD6B33}" type="datetime1">
              <a:rPr lang="en-US" smtClean="0"/>
              <a:t>8/18/21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DEDF43-CF00-BE43-A7B0-DF6294E4F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Rubin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326418-23B8-004E-A1A5-6EBF5FE43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50841-A83B-A049-9FC2-C39CFD8DFE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573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4CE2BB-9B9C-6B47-911B-119220156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33870-9581-4B48-98F0-5E816B530A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ED1D6C-5C21-E34C-B5DB-F74A47D580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450DB-D6B6-1F45-B3A4-8C09CDBACE5D}" type="datetime1">
              <a:rPr lang="en-US" smtClean="0"/>
              <a:t>8/18/21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AADBD-BE6F-4347-9BC5-9590A86790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D. Rubin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09CC7-BCF0-AA45-92E7-9DF6A61C54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50841-A83B-A049-9FC2-C39CFD8DFE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910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1.emf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13" Type="http://schemas.openxmlformats.org/officeDocument/2006/relationships/image" Target="../media/image16.emf"/><Relationship Id="rId3" Type="http://schemas.openxmlformats.org/officeDocument/2006/relationships/image" Target="../media/image7.emf"/><Relationship Id="rId7" Type="http://schemas.openxmlformats.org/officeDocument/2006/relationships/image" Target="../media/image11.emf"/><Relationship Id="rId12" Type="http://schemas.openxmlformats.org/officeDocument/2006/relationships/image" Target="../media/image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emf"/><Relationship Id="rId11" Type="http://schemas.openxmlformats.org/officeDocument/2006/relationships/image" Target="../media/image15.emf"/><Relationship Id="rId5" Type="http://schemas.openxmlformats.org/officeDocument/2006/relationships/image" Target="../media/image9.emf"/><Relationship Id="rId10" Type="http://schemas.openxmlformats.org/officeDocument/2006/relationships/image" Target="../media/image14.emf"/><Relationship Id="rId4" Type="http://schemas.openxmlformats.org/officeDocument/2006/relationships/image" Target="../media/image8.emf"/><Relationship Id="rId9" Type="http://schemas.openxmlformats.org/officeDocument/2006/relationships/image" Target="../media/image13.emf"/><Relationship Id="rId14" Type="http://schemas.openxmlformats.org/officeDocument/2006/relationships/image" Target="../media/image17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13" Type="http://schemas.openxmlformats.org/officeDocument/2006/relationships/image" Target="../media/image17.emf"/><Relationship Id="rId3" Type="http://schemas.openxmlformats.org/officeDocument/2006/relationships/image" Target="../media/image7.emf"/><Relationship Id="rId7" Type="http://schemas.openxmlformats.org/officeDocument/2006/relationships/image" Target="../media/image11.emf"/><Relationship Id="rId12" Type="http://schemas.openxmlformats.org/officeDocument/2006/relationships/image" Target="../media/image1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emf"/><Relationship Id="rId11" Type="http://schemas.openxmlformats.org/officeDocument/2006/relationships/image" Target="../media/image6.emf"/><Relationship Id="rId5" Type="http://schemas.openxmlformats.org/officeDocument/2006/relationships/image" Target="../media/image9.emf"/><Relationship Id="rId10" Type="http://schemas.openxmlformats.org/officeDocument/2006/relationships/image" Target="../media/image15.emf"/><Relationship Id="rId4" Type="http://schemas.openxmlformats.org/officeDocument/2006/relationships/image" Target="../media/image8.emf"/><Relationship Id="rId9" Type="http://schemas.openxmlformats.org/officeDocument/2006/relationships/image" Target="../media/image1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D7B5E97-EA36-984D-B150-49559AF532ED}"/>
              </a:ext>
            </a:extLst>
          </p:cNvPr>
          <p:cNvSpPr txBox="1"/>
          <p:nvPr/>
        </p:nvSpPr>
        <p:spPr>
          <a:xfrm>
            <a:off x="2480153" y="1290181"/>
            <a:ext cx="6599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 closed orbit in the ring depends on the momentum according to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09D4118-4D10-C94F-B4BD-F4295AA61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8035" y="1786818"/>
            <a:ext cx="1995423" cy="35451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828D550-F7AE-D743-9666-EC9D3F732F3C}"/>
              </a:ext>
            </a:extLst>
          </p:cNvPr>
          <p:cNvSpPr txBox="1"/>
          <p:nvPr/>
        </p:nvSpPr>
        <p:spPr>
          <a:xfrm>
            <a:off x="1607288" y="2423845"/>
            <a:ext cx="6175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 angle kick required to steer the muon onto its closed orbit is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3BE43A-B325-B048-AE68-9EEA82CCDFE4}"/>
              </a:ext>
            </a:extLst>
          </p:cNvPr>
          <p:cNvSpPr txBox="1"/>
          <p:nvPr/>
        </p:nvSpPr>
        <p:spPr>
          <a:xfrm>
            <a:off x="1878904" y="463463"/>
            <a:ext cx="56872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Dependence of kick angle on the momentum of the muon 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A9E4FD1-ABFB-4B41-8B34-F1000AD1F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00D69-7672-634F-9DCA-F20FEDE0F119}" type="datetime1">
              <a:rPr lang="en-US" smtClean="0"/>
              <a:t>8/18/21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60134D9-1C9E-9C4F-BDC9-99600813D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Rubin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3780ED90-1726-9049-A2AA-B4D4DB2BD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50841-A83B-A049-9FC2-C39CFD8DFE28}" type="slidenum">
              <a:rPr lang="en-US" smtClean="0"/>
              <a:t>1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268DE6B-BC02-284A-9F39-207A936B93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5691" y="5044661"/>
            <a:ext cx="2209617" cy="64988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C45FA13-0F97-6445-8517-083A0BA5A48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8701" y="4182881"/>
            <a:ext cx="3533661" cy="35534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182CACE-3C13-D648-B65D-18873D56E92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0980" y="4686228"/>
            <a:ext cx="2019174" cy="33178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043F291-1CE0-7C4D-8247-753D1DCE5A3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12362" y="3121991"/>
            <a:ext cx="2959100" cy="10414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4A55C98-CC46-DC42-9C2E-44F12A7D493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5691" y="5751613"/>
            <a:ext cx="2404101" cy="631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8587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Oval 29">
            <a:extLst>
              <a:ext uri="{FF2B5EF4-FFF2-40B4-BE49-F238E27FC236}">
                <a16:creationId xmlns:a16="http://schemas.microsoft.com/office/drawing/2014/main" id="{CF18DB7B-8661-F04C-AF76-0063CE5EE252}"/>
              </a:ext>
            </a:extLst>
          </p:cNvPr>
          <p:cNvSpPr/>
          <p:nvPr/>
        </p:nvSpPr>
        <p:spPr>
          <a:xfrm>
            <a:off x="3677933" y="615532"/>
            <a:ext cx="4730249" cy="4733290"/>
          </a:xfrm>
          <a:prstGeom prst="ellipse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1932D99-D7BE-1C44-B65E-0C3A2C2C12A1}"/>
              </a:ext>
            </a:extLst>
          </p:cNvPr>
          <p:cNvSpPr/>
          <p:nvPr/>
        </p:nvSpPr>
        <p:spPr>
          <a:xfrm>
            <a:off x="3850105" y="1193533"/>
            <a:ext cx="4389120" cy="43891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4AECA87-6654-0640-90F2-A4451A6589CB}"/>
              </a:ext>
            </a:extLst>
          </p:cNvPr>
          <p:cNvSpPr/>
          <p:nvPr/>
        </p:nvSpPr>
        <p:spPr>
          <a:xfrm>
            <a:off x="3848498" y="614413"/>
            <a:ext cx="4389120" cy="438912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95E57A3-BA17-1E4A-ADD0-CB9CD74DCB57}"/>
              </a:ext>
            </a:extLst>
          </p:cNvPr>
          <p:cNvCxnSpPr/>
          <p:nvPr/>
        </p:nvCxnSpPr>
        <p:spPr>
          <a:xfrm>
            <a:off x="6043058" y="2808973"/>
            <a:ext cx="2194560" cy="2999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79F55EB-E5D4-A64B-B398-F870AE6D62E3}"/>
              </a:ext>
            </a:extLst>
          </p:cNvPr>
          <p:cNvCxnSpPr>
            <a:cxnSpLocks/>
          </p:cNvCxnSpPr>
          <p:nvPr/>
        </p:nvCxnSpPr>
        <p:spPr>
          <a:xfrm flipV="1">
            <a:off x="6025411" y="3125799"/>
            <a:ext cx="2212207" cy="2526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C5A41CFD-1D00-9A4E-A2DC-A51D31018A92}"/>
              </a:ext>
            </a:extLst>
          </p:cNvPr>
          <p:cNvCxnSpPr/>
          <p:nvPr/>
        </p:nvCxnSpPr>
        <p:spPr>
          <a:xfrm>
            <a:off x="6025411" y="2808973"/>
            <a:ext cx="0" cy="56949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69D39C5-83FE-2647-B875-82988D246635}"/>
              </a:ext>
            </a:extLst>
          </p:cNvPr>
          <p:cNvCxnSpPr/>
          <p:nvPr/>
        </p:nvCxnSpPr>
        <p:spPr>
          <a:xfrm>
            <a:off x="6025411" y="614413"/>
            <a:ext cx="0" cy="56949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Picture 23">
            <a:extLst>
              <a:ext uri="{FF2B5EF4-FFF2-40B4-BE49-F238E27FC236}">
                <a16:creationId xmlns:a16="http://schemas.microsoft.com/office/drawing/2014/main" id="{1844CF3C-7834-2945-A13A-B433B5AD8D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825361"/>
            <a:ext cx="589565" cy="252671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146CE6A5-EA27-724F-90AC-9BEC8E6BBA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67764" y="2701249"/>
            <a:ext cx="252262" cy="196204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B4590770-06B4-3A44-8048-71BBF036FA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7284" y="3378471"/>
            <a:ext cx="252263" cy="19620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E5679BA2-3256-F04E-9454-E1165BCDEF5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92936" y="3008859"/>
            <a:ext cx="114749" cy="198203"/>
          </a:xfrm>
          <a:prstGeom prst="rect">
            <a:avLst/>
          </a:prstGeom>
        </p:spPr>
      </p:pic>
      <p:sp>
        <p:nvSpPr>
          <p:cNvPr id="28" name="Arc 27">
            <a:extLst>
              <a:ext uri="{FF2B5EF4-FFF2-40B4-BE49-F238E27FC236}">
                <a16:creationId xmlns:a16="http://schemas.microsoft.com/office/drawing/2014/main" id="{E9D6A310-33E2-F343-AD4E-E4DAAEA2485F}"/>
              </a:ext>
            </a:extLst>
          </p:cNvPr>
          <p:cNvSpPr/>
          <p:nvPr/>
        </p:nvSpPr>
        <p:spPr>
          <a:xfrm rot="15342417">
            <a:off x="7166741" y="3094795"/>
            <a:ext cx="452388" cy="221381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143356FD-E204-ED45-9B4A-EDB5ABECDD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0032" y="2897453"/>
            <a:ext cx="589565" cy="252671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63D4A874-D23C-004F-9B48-50D4735BF2A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45310" y="2561392"/>
            <a:ext cx="92308" cy="159441"/>
          </a:xfrm>
          <a:prstGeom prst="rect">
            <a:avLst/>
          </a:prstGeom>
        </p:spPr>
      </p:pic>
      <p:sp>
        <p:nvSpPr>
          <p:cNvPr id="35" name="Arc 34">
            <a:extLst>
              <a:ext uri="{FF2B5EF4-FFF2-40B4-BE49-F238E27FC236}">
                <a16:creationId xmlns:a16="http://schemas.microsoft.com/office/drawing/2014/main" id="{136CC1C5-DF73-C747-94A3-B8FD7DD27ADC}"/>
              </a:ext>
            </a:extLst>
          </p:cNvPr>
          <p:cNvSpPr/>
          <p:nvPr/>
        </p:nvSpPr>
        <p:spPr>
          <a:xfrm rot="18972890">
            <a:off x="7771532" y="2265649"/>
            <a:ext cx="452388" cy="221381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B15CC4FD-860C-8D4E-847D-FC39AED32F3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88927" y="531863"/>
            <a:ext cx="1016000" cy="165100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A084622C-0543-594A-AFDB-7D9ECCB8105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2709" y="762303"/>
            <a:ext cx="2632253" cy="631457"/>
          </a:xfrm>
          <a:prstGeom prst="rect">
            <a:avLst/>
          </a:prstGeom>
        </p:spPr>
      </p:pic>
      <p:sp>
        <p:nvSpPr>
          <p:cNvPr id="46" name="TextBox 45">
            <a:extLst>
              <a:ext uri="{FF2B5EF4-FFF2-40B4-BE49-F238E27FC236}">
                <a16:creationId xmlns:a16="http://schemas.microsoft.com/office/drawing/2014/main" id="{C3A3E930-2F2C-7B47-8B73-F1C822EDBFF4}"/>
              </a:ext>
            </a:extLst>
          </p:cNvPr>
          <p:cNvSpPr txBox="1"/>
          <p:nvPr/>
        </p:nvSpPr>
        <p:spPr>
          <a:xfrm>
            <a:off x="4988927" y="128299"/>
            <a:ext cx="971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inflector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2F77745B-ABEA-BE4C-95AD-C87AC1D99A09}"/>
              </a:ext>
            </a:extLst>
          </p:cNvPr>
          <p:cNvCxnSpPr>
            <a:cxnSpLocks/>
          </p:cNvCxnSpPr>
          <p:nvPr/>
        </p:nvCxnSpPr>
        <p:spPr>
          <a:xfrm>
            <a:off x="6390782" y="622400"/>
            <a:ext cx="294783" cy="74563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Date Placeholder 53">
            <a:extLst>
              <a:ext uri="{FF2B5EF4-FFF2-40B4-BE49-F238E27FC236}">
                <a16:creationId xmlns:a16="http://schemas.microsoft.com/office/drawing/2014/main" id="{8F2D531F-DA1D-C942-B78E-6DB6CEA60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E68AE-B373-234C-86B2-BCA35FF131E4}" type="datetime1">
              <a:rPr lang="en-US" smtClean="0"/>
              <a:t>8/18/21</a:t>
            </a:fld>
            <a:endParaRPr lang="en-US"/>
          </a:p>
        </p:txBody>
      </p:sp>
      <p:sp>
        <p:nvSpPr>
          <p:cNvPr id="55" name="Footer Placeholder 54">
            <a:extLst>
              <a:ext uri="{FF2B5EF4-FFF2-40B4-BE49-F238E27FC236}">
                <a16:creationId xmlns:a16="http://schemas.microsoft.com/office/drawing/2014/main" id="{233617D8-ADBC-4F44-9517-6B497CC28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Rubin</a:t>
            </a:r>
          </a:p>
        </p:txBody>
      </p:sp>
      <p:sp>
        <p:nvSpPr>
          <p:cNvPr id="56" name="Slide Number Placeholder 55">
            <a:extLst>
              <a:ext uri="{FF2B5EF4-FFF2-40B4-BE49-F238E27FC236}">
                <a16:creationId xmlns:a16="http://schemas.microsoft.com/office/drawing/2014/main" id="{AC269925-1816-4148-A269-6CBD2DBF5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50841-A83B-A049-9FC2-C39CFD8DFE28}" type="slidenum">
              <a:rPr lang="en-US" smtClean="0"/>
              <a:t>2</a:t>
            </a:fld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5B5BFC8C-1235-0240-B154-D5B83F1C91E6}"/>
              </a:ext>
            </a:extLst>
          </p:cNvPr>
          <p:cNvSpPr txBox="1"/>
          <p:nvPr/>
        </p:nvSpPr>
        <p:spPr>
          <a:xfrm>
            <a:off x="8505173" y="551145"/>
            <a:ext cx="25165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Magic momentum muon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9386E45D-71DF-D24F-833E-24F6DF9BCC62}"/>
              </a:ext>
            </a:extLst>
          </p:cNvPr>
          <p:cNvSpPr/>
          <p:nvPr/>
        </p:nvSpPr>
        <p:spPr>
          <a:xfrm>
            <a:off x="3661802" y="1011826"/>
            <a:ext cx="4730249" cy="4733290"/>
          </a:xfrm>
          <a:prstGeom prst="ellipse">
            <a:avLst/>
          </a:prstGeom>
          <a:noFill/>
          <a:ln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7B9FCA5-AF30-1B42-9287-974AF957C61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504433" y="1878211"/>
            <a:ext cx="479784" cy="2617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D04EB20-8016-7544-B78F-C1BA99B05CE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352665" y="1968465"/>
            <a:ext cx="1442325" cy="36996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DFD3F90-8101-C046-82F1-2E9AC30F26B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22709" y="1538391"/>
            <a:ext cx="2045170" cy="60152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0B873A0-29D5-DB41-95B6-29A1EA17486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12951" y="2245663"/>
            <a:ext cx="2404101" cy="63145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0CDD405-2802-0247-9B6A-0D1C6BCC547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881949" y="1079528"/>
            <a:ext cx="2139747" cy="55819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11AF1F3-69CB-7C40-BDDB-9E607C41FE7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285974" y="4134687"/>
            <a:ext cx="2283726" cy="803715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22C42867-936F-9A4A-970D-2FA46EB86020}"/>
              </a:ext>
            </a:extLst>
          </p:cNvPr>
          <p:cNvSpPr/>
          <p:nvPr/>
        </p:nvSpPr>
        <p:spPr>
          <a:xfrm>
            <a:off x="8153400" y="2927408"/>
            <a:ext cx="345688" cy="3980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90C1A2E-1E4A-B64E-A624-FBC6AA4BBDF6}"/>
              </a:ext>
            </a:extLst>
          </p:cNvPr>
          <p:cNvSpPr txBox="1"/>
          <p:nvPr/>
        </p:nvSpPr>
        <p:spPr>
          <a:xfrm>
            <a:off x="8473892" y="2923294"/>
            <a:ext cx="731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kicker</a:t>
            </a:r>
          </a:p>
        </p:txBody>
      </p:sp>
    </p:spTree>
    <p:extLst>
      <p:ext uri="{BB962C8B-B14F-4D97-AF65-F5344CB8AC3E}">
        <p14:creationId xmlns:p14="http://schemas.microsoft.com/office/powerpoint/2010/main" val="1900018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4" grpId="0" animBg="1"/>
      <p:bldP spid="5" grpId="0" animBg="1"/>
      <p:bldP spid="28" grpId="0" animBg="1"/>
      <p:bldP spid="35" grpId="0" animBg="1"/>
      <p:bldP spid="46" grpId="0"/>
      <p:bldP spid="57" grpId="0"/>
      <p:bldP spid="31" grpId="0" animBg="1"/>
      <p:bldP spid="12" grpId="0" animBg="1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51932D99-D7BE-1C44-B65E-0C3A2C2C12A1}"/>
              </a:ext>
            </a:extLst>
          </p:cNvPr>
          <p:cNvSpPr/>
          <p:nvPr/>
        </p:nvSpPr>
        <p:spPr>
          <a:xfrm>
            <a:off x="3850105" y="1193533"/>
            <a:ext cx="4389120" cy="43891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4AECA87-6654-0640-90F2-A4451A6589CB}"/>
              </a:ext>
            </a:extLst>
          </p:cNvPr>
          <p:cNvSpPr/>
          <p:nvPr/>
        </p:nvSpPr>
        <p:spPr>
          <a:xfrm>
            <a:off x="4447920" y="507437"/>
            <a:ext cx="4389120" cy="438912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95E57A3-BA17-1E4A-ADD0-CB9CD74DCB57}"/>
              </a:ext>
            </a:extLst>
          </p:cNvPr>
          <p:cNvCxnSpPr/>
          <p:nvPr/>
        </p:nvCxnSpPr>
        <p:spPr>
          <a:xfrm>
            <a:off x="6043058" y="2808973"/>
            <a:ext cx="2194560" cy="2999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79F55EB-E5D4-A64B-B398-F870AE6D62E3}"/>
              </a:ext>
            </a:extLst>
          </p:cNvPr>
          <p:cNvCxnSpPr>
            <a:cxnSpLocks/>
          </p:cNvCxnSpPr>
          <p:nvPr/>
        </p:nvCxnSpPr>
        <p:spPr>
          <a:xfrm flipV="1">
            <a:off x="6025411" y="3125799"/>
            <a:ext cx="2212207" cy="2526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C5A41CFD-1D00-9A4E-A2DC-A51D31018A92}"/>
              </a:ext>
            </a:extLst>
          </p:cNvPr>
          <p:cNvCxnSpPr/>
          <p:nvPr/>
        </p:nvCxnSpPr>
        <p:spPr>
          <a:xfrm>
            <a:off x="6025411" y="2808973"/>
            <a:ext cx="0" cy="56949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69D39C5-83FE-2647-B875-82988D246635}"/>
              </a:ext>
            </a:extLst>
          </p:cNvPr>
          <p:cNvCxnSpPr/>
          <p:nvPr/>
        </p:nvCxnSpPr>
        <p:spPr>
          <a:xfrm>
            <a:off x="6025411" y="614413"/>
            <a:ext cx="0" cy="56949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Picture 23">
            <a:extLst>
              <a:ext uri="{FF2B5EF4-FFF2-40B4-BE49-F238E27FC236}">
                <a16:creationId xmlns:a16="http://schemas.microsoft.com/office/drawing/2014/main" id="{1844CF3C-7834-2945-A13A-B433B5AD8D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825361"/>
            <a:ext cx="589565" cy="252671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146CE6A5-EA27-724F-90AC-9BEC8E6BBA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67764" y="2701249"/>
            <a:ext cx="252262" cy="196204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B4590770-06B4-3A44-8048-71BBF036FA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7284" y="3378471"/>
            <a:ext cx="252263" cy="19620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E5679BA2-3256-F04E-9454-E1165BCDEF5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92936" y="3008859"/>
            <a:ext cx="114749" cy="198203"/>
          </a:xfrm>
          <a:prstGeom prst="rect">
            <a:avLst/>
          </a:prstGeom>
        </p:spPr>
      </p:pic>
      <p:sp>
        <p:nvSpPr>
          <p:cNvPr id="28" name="Arc 27">
            <a:extLst>
              <a:ext uri="{FF2B5EF4-FFF2-40B4-BE49-F238E27FC236}">
                <a16:creationId xmlns:a16="http://schemas.microsoft.com/office/drawing/2014/main" id="{E9D6A310-33E2-F343-AD4E-E4DAAEA2485F}"/>
              </a:ext>
            </a:extLst>
          </p:cNvPr>
          <p:cNvSpPr/>
          <p:nvPr/>
        </p:nvSpPr>
        <p:spPr>
          <a:xfrm rot="15342417">
            <a:off x="7166741" y="3094795"/>
            <a:ext cx="452388" cy="221381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143356FD-E204-ED45-9B4A-EDB5ABECDD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0032" y="2897453"/>
            <a:ext cx="589565" cy="252671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63D4A874-D23C-004F-9B48-50D4735BF2A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45310" y="2561392"/>
            <a:ext cx="92308" cy="159441"/>
          </a:xfrm>
          <a:prstGeom prst="rect">
            <a:avLst/>
          </a:prstGeom>
        </p:spPr>
      </p:pic>
      <p:sp>
        <p:nvSpPr>
          <p:cNvPr id="35" name="Arc 34">
            <a:extLst>
              <a:ext uri="{FF2B5EF4-FFF2-40B4-BE49-F238E27FC236}">
                <a16:creationId xmlns:a16="http://schemas.microsoft.com/office/drawing/2014/main" id="{136CC1C5-DF73-C747-94A3-B8FD7DD27ADC}"/>
              </a:ext>
            </a:extLst>
          </p:cNvPr>
          <p:cNvSpPr/>
          <p:nvPr/>
        </p:nvSpPr>
        <p:spPr>
          <a:xfrm rot="18972890">
            <a:off x="7771532" y="2265649"/>
            <a:ext cx="452388" cy="221381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B15CC4FD-860C-8D4E-847D-FC39AED32F3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88927" y="531863"/>
            <a:ext cx="1016000" cy="165100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A084622C-0543-594A-AFDB-7D9ECCB8105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2709" y="762303"/>
            <a:ext cx="2632253" cy="631457"/>
          </a:xfrm>
          <a:prstGeom prst="rect">
            <a:avLst/>
          </a:prstGeom>
        </p:spPr>
      </p:pic>
      <p:sp>
        <p:nvSpPr>
          <p:cNvPr id="46" name="TextBox 45">
            <a:extLst>
              <a:ext uri="{FF2B5EF4-FFF2-40B4-BE49-F238E27FC236}">
                <a16:creationId xmlns:a16="http://schemas.microsoft.com/office/drawing/2014/main" id="{C3A3E930-2F2C-7B47-8B73-F1C822EDBFF4}"/>
              </a:ext>
            </a:extLst>
          </p:cNvPr>
          <p:cNvSpPr txBox="1"/>
          <p:nvPr/>
        </p:nvSpPr>
        <p:spPr>
          <a:xfrm>
            <a:off x="4988927" y="128299"/>
            <a:ext cx="971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inflector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2F77745B-ABEA-BE4C-95AD-C87AC1D99A09}"/>
              </a:ext>
            </a:extLst>
          </p:cNvPr>
          <p:cNvCxnSpPr>
            <a:cxnSpLocks/>
          </p:cNvCxnSpPr>
          <p:nvPr/>
        </p:nvCxnSpPr>
        <p:spPr>
          <a:xfrm flipV="1">
            <a:off x="6390782" y="428484"/>
            <a:ext cx="346502" cy="71255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Date Placeholder 53">
            <a:extLst>
              <a:ext uri="{FF2B5EF4-FFF2-40B4-BE49-F238E27FC236}">
                <a16:creationId xmlns:a16="http://schemas.microsoft.com/office/drawing/2014/main" id="{8F2D531F-DA1D-C942-B78E-6DB6CEA60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E68AE-B373-234C-86B2-BCA35FF131E4}" type="datetime1">
              <a:rPr lang="en-US" smtClean="0"/>
              <a:t>8/18/21</a:t>
            </a:fld>
            <a:endParaRPr lang="en-US"/>
          </a:p>
        </p:txBody>
      </p:sp>
      <p:sp>
        <p:nvSpPr>
          <p:cNvPr id="55" name="Footer Placeholder 54">
            <a:extLst>
              <a:ext uri="{FF2B5EF4-FFF2-40B4-BE49-F238E27FC236}">
                <a16:creationId xmlns:a16="http://schemas.microsoft.com/office/drawing/2014/main" id="{233617D8-ADBC-4F44-9517-6B497CC28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Rubin</a:t>
            </a:r>
          </a:p>
        </p:txBody>
      </p:sp>
      <p:sp>
        <p:nvSpPr>
          <p:cNvPr id="56" name="Slide Number Placeholder 55">
            <a:extLst>
              <a:ext uri="{FF2B5EF4-FFF2-40B4-BE49-F238E27FC236}">
                <a16:creationId xmlns:a16="http://schemas.microsoft.com/office/drawing/2014/main" id="{AC269925-1816-4148-A269-6CBD2DBF5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50841-A83B-A049-9FC2-C39CFD8DFE28}" type="slidenum">
              <a:rPr lang="en-US" smtClean="0"/>
              <a:t>3</a:t>
            </a:fld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5B5BFC8C-1235-0240-B154-D5B83F1C91E6}"/>
              </a:ext>
            </a:extLst>
          </p:cNvPr>
          <p:cNvSpPr txBox="1"/>
          <p:nvPr/>
        </p:nvSpPr>
        <p:spPr>
          <a:xfrm>
            <a:off x="8505173" y="551145"/>
            <a:ext cx="25165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Magic momentum muon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7B9FCA5-AF30-1B42-9287-974AF957C61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504433" y="1878211"/>
            <a:ext cx="479784" cy="2617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DFD3F90-8101-C046-82F1-2E9AC30F26B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2709" y="1538391"/>
            <a:ext cx="2045170" cy="60152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0B873A0-29D5-DB41-95B6-29A1EA17486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951" y="2245663"/>
            <a:ext cx="2404101" cy="63145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0CDD405-2802-0247-9B6A-0D1C6BCC547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881949" y="1079528"/>
            <a:ext cx="2139747" cy="55819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11AF1F3-69CB-7C40-BDDB-9E607C41FE7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285974" y="4134687"/>
            <a:ext cx="2283726" cy="803715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22C42867-936F-9A4A-970D-2FA46EB86020}"/>
              </a:ext>
            </a:extLst>
          </p:cNvPr>
          <p:cNvSpPr/>
          <p:nvPr/>
        </p:nvSpPr>
        <p:spPr>
          <a:xfrm>
            <a:off x="8153400" y="2927409"/>
            <a:ext cx="829454" cy="36512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90C1A2E-1E4A-B64E-A624-FBC6AA4BBDF6}"/>
              </a:ext>
            </a:extLst>
          </p:cNvPr>
          <p:cNvSpPr txBox="1"/>
          <p:nvPr/>
        </p:nvSpPr>
        <p:spPr>
          <a:xfrm>
            <a:off x="9068463" y="2923294"/>
            <a:ext cx="731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kicker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BC01809-9675-E043-A825-34B254992574}"/>
              </a:ext>
            </a:extLst>
          </p:cNvPr>
          <p:cNvCxnSpPr>
            <a:stCxn id="43" idx="3"/>
          </p:cNvCxnSpPr>
          <p:nvPr/>
        </p:nvCxnSpPr>
        <p:spPr>
          <a:xfrm flipV="1">
            <a:off x="6004927" y="613132"/>
            <a:ext cx="385855" cy="12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1657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28" grpId="0" animBg="1"/>
      <p:bldP spid="35" grpId="0" animBg="1"/>
      <p:bldP spid="46" grpId="0"/>
      <p:bldP spid="57" grpId="0"/>
      <p:bldP spid="12" grpId="0" animBg="1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14283</TotalTime>
  <Words>63</Words>
  <Application>Microsoft Macintosh PowerPoint</Application>
  <PresentationFormat>Widescreen</PresentationFormat>
  <Paragraphs>21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L. Rubin</dc:creator>
  <cp:lastModifiedBy>David L. Rubin</cp:lastModifiedBy>
  <cp:revision>15</cp:revision>
  <dcterms:created xsi:type="dcterms:W3CDTF">2021-04-15T17:38:40Z</dcterms:created>
  <dcterms:modified xsi:type="dcterms:W3CDTF">2021-08-19T00:54:43Z</dcterms:modified>
</cp:coreProperties>
</file>