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ED5F-EFC5-D80E-97C4-1FE4B9278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E5EAE-8A6A-DA5D-918B-8DCB1AA84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331C-FBA5-15FA-223E-525E9EF1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15796-B033-1133-2031-5C6E5AED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632D-978E-D443-DE32-A1FC69BC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9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6301-9868-1A02-E69E-46E276FE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742B6-17D2-1DA3-C3A3-D4A7169D9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1BF65-6151-38EC-12BA-07DADFEE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C899-C607-8125-BDD2-3BB1AA8A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CCDF5-6B0D-1743-ECCE-B60B4E95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4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CE1C2-7097-CFD2-54F5-EA62841EF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A9A41-979F-997F-3FAE-ECEB2173F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9FBCA-F6C4-B7D3-C885-5AF57531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F15C8-2B15-553A-15E7-909A0E6D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C3FF-7989-0755-FE9A-29D3265D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5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846FD-8B54-E397-6A08-086D384F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6FE3B-1DD7-096A-CA84-F74473BB2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EEB61-4212-41C1-07EA-46E2FA11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AC50B-92D4-0E0C-9AAC-2D0C0A9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2CBA-12D1-91DF-CA16-E742EC2C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3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C474-D582-6438-949B-7C003860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434C-40D2-2BAB-2D2E-47AE52ED7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57D7-6CFB-054D-CAEA-8DF0D543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F0F38-FEB2-635E-3491-5B87435F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88E2F-5543-69E0-6BF2-710E00F7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98CA-75E8-6013-9BA7-8A634C44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902A8-C57A-3F76-742D-FD4F00577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DA73F-C47A-1774-4E4E-ED6F0FAFD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57C18-2DCC-2E5F-4433-CC4D0056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39B7A-DD22-B623-2BD0-78D6184B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5D50A-DB31-E96A-27A0-7D77EA06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B832-B198-0DE0-EF0A-7A746D2E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771E-AE16-7761-3FF3-F00634B77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C59BE-EA72-CB2E-3E42-EECB731C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DE12C-7744-CD98-F93F-8A81FFF9C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DF715-8CE3-BD8C-B972-A4578FB20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DE883-1BAF-7582-F310-3BF0319F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9C87B-8654-AC5A-85C5-D91AA4AF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733C3-EC46-3381-6341-1D71182C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8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E94C-6602-881D-7487-88BB75EE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12894-3CB1-76F4-2674-143CF69C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B99D9-6F42-79F7-F7FA-2BBF9375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65E23-BD87-A1DC-934F-FFD5C4D8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21F04-5D61-31AA-F020-CD6D84EF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F4C0E-D3CD-7BD5-0E1F-F85E4C25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747FA-2DD9-752A-3DEE-F68879DD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9885-191E-7B29-53F5-E5288EA7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DF8E-59F8-8C39-A724-AAB95BAC0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0157B-2446-9F81-27CB-9BEDE995C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D0DD5-B617-31DD-71C8-F7D9F90F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543B1-D708-68E9-5AB4-A306063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383A1-E2C3-5224-E6AF-C6EBD255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2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062C-1AF4-8A0B-B398-F2BCDC75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5C3E6-AAF7-2D80-8BAA-C1FDAB1BD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1946A-449C-B3D4-E0B0-3E3FCC530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8BC78-CB93-FCBB-2F46-34064A41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1221B-EB3A-543E-86A3-276C5358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F6091-5A72-2C0A-DA88-2F9CE086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5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BA343-F508-C6F9-1AFF-0D66BB01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A87C4-BADB-D829-D198-450337CB0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D42E2-5139-E625-ECF8-DA30E93C2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0B22C0-F16B-C54A-86D2-FC3F26F88412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9E7E9-881A-052B-807E-95116F239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69EE-36C2-6E9B-7534-63E16E150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CC624C-7F71-F445-B064-7B3E13E73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8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06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35704-60BE-E733-829B-B43626BA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 November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F9C1E-CA6C-CDC4-8FF6-9A7EB0CA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4AA60-DA0B-A65E-5042-279BEBFA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A4CD-6A4E-AD4D-9104-096C633DF31D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F24275-D790-9A1C-BC97-A009E44F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836" y="3930680"/>
            <a:ext cx="3942737" cy="2464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107D2C-171C-F094-D531-BEF32FB8B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355" y="5779286"/>
            <a:ext cx="1803738" cy="655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47114A-8D81-D57D-031A-A3C817107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110" y="4100635"/>
            <a:ext cx="3496984" cy="1799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F10469-1CCA-720E-DD3D-F15529EE5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583" y="5555679"/>
            <a:ext cx="983226" cy="2334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4888A3-4D93-43A1-62F1-72B0E2FB8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30" y="-115938"/>
            <a:ext cx="5069483" cy="3340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2E11FA-2435-F840-0552-09B15294D2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5346"/>
            <a:ext cx="7824017" cy="5980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CD76AD-B1DF-2483-0DC9-707D4A08B9F1}"/>
              </a:ext>
            </a:extLst>
          </p:cNvPr>
          <p:cNvSpPr txBox="1"/>
          <p:nvPr/>
        </p:nvSpPr>
        <p:spPr>
          <a:xfrm>
            <a:off x="142953" y="3089123"/>
            <a:ext cx="636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solution to Laplacian in cylindrical coordinates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E577DC-3F2B-4736-5E30-B2D4C0FAD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134" y="4279589"/>
            <a:ext cx="918396" cy="3498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0C35A1-F5E5-8F94-5889-72DE0A3B9F63}"/>
              </a:ext>
            </a:extLst>
          </p:cNvPr>
          <p:cNvSpPr txBox="1"/>
          <p:nvPr/>
        </p:nvSpPr>
        <p:spPr>
          <a:xfrm>
            <a:off x="97040" y="3961631"/>
            <a:ext cx="272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a region free of sources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A8A826-E31E-33D8-C822-1A1AE378FAFB}"/>
              </a:ext>
            </a:extLst>
          </p:cNvPr>
          <p:cNvSpPr txBox="1"/>
          <p:nvPr/>
        </p:nvSpPr>
        <p:spPr>
          <a:xfrm>
            <a:off x="107728" y="4777023"/>
            <a:ext cx="3181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Approximate boundary conditions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88BBF1-2A9F-3092-7580-E2752C667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789" y="5406673"/>
            <a:ext cx="1494015" cy="2014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1F099FC-55D2-30C0-BDD6-75CCDEC83EF9}"/>
              </a:ext>
            </a:extLst>
          </p:cNvPr>
          <p:cNvSpPr txBox="1"/>
          <p:nvPr/>
        </p:nvSpPr>
        <p:spPr>
          <a:xfrm>
            <a:off x="119611" y="5018128"/>
            <a:ext cx="17889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 the pole faces,</a:t>
            </a:r>
          </a:p>
          <a:p>
            <a:endParaRPr lang="en-US" sz="1600" dirty="0"/>
          </a:p>
          <a:p>
            <a:r>
              <a:rPr lang="en-US" dirty="0"/>
              <a:t>                        </a:t>
            </a:r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56E544-8F6A-1D14-7F92-5F3200C5C1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1848" y="5060554"/>
            <a:ext cx="956596" cy="242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6FE424-8512-9759-0EE5-13734FAF45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715" y="6272703"/>
            <a:ext cx="119927" cy="159902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C267F3-1C20-C13F-9D5D-39AFE7C8F52D}"/>
              </a:ext>
            </a:extLst>
          </p:cNvPr>
          <p:cNvCxnSpPr>
            <a:cxnSpLocks/>
          </p:cNvCxnSpPr>
          <p:nvPr/>
        </p:nvCxnSpPr>
        <p:spPr>
          <a:xfrm flipH="1">
            <a:off x="4650829" y="1577350"/>
            <a:ext cx="18533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2913DCE0-696D-9E42-C105-DB6565B9F6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8388" y="1314229"/>
            <a:ext cx="181568" cy="2521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168D16-70B6-C315-FCD7-04BBF699B8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2592" y="1237808"/>
            <a:ext cx="209329" cy="209329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3476FA-BCB9-3231-AD74-0721EECF1DF0}"/>
              </a:ext>
            </a:extLst>
          </p:cNvPr>
          <p:cNvCxnSpPr/>
          <p:nvPr/>
        </p:nvCxnSpPr>
        <p:spPr>
          <a:xfrm flipV="1">
            <a:off x="6512118" y="1081377"/>
            <a:ext cx="0" cy="485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EE8F4F2-9790-475C-BD05-F066CCC113FD}"/>
              </a:ext>
            </a:extLst>
          </p:cNvPr>
          <p:cNvSpPr txBox="1"/>
          <p:nvPr/>
        </p:nvSpPr>
        <p:spPr>
          <a:xfrm>
            <a:off x="6726804" y="6217920"/>
            <a:ext cx="1892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=18cm, Is the magnet gap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B42D628-9421-8965-F6E3-9AD38A8A280A}"/>
              </a:ext>
            </a:extLst>
          </p:cNvPr>
          <p:cNvSpPr/>
          <p:nvPr/>
        </p:nvSpPr>
        <p:spPr>
          <a:xfrm>
            <a:off x="7999012" y="4182386"/>
            <a:ext cx="1049572" cy="32600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24C7619-DC6C-424C-C865-99A5B5B3F207}"/>
              </a:ext>
            </a:extLst>
          </p:cNvPr>
          <p:cNvCxnSpPr/>
          <p:nvPr/>
        </p:nvCxnSpPr>
        <p:spPr>
          <a:xfrm>
            <a:off x="8802094" y="4373217"/>
            <a:ext cx="787179" cy="8030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7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36</Words>
  <Application>Microsoft Macintosh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1</cp:revision>
  <dcterms:created xsi:type="dcterms:W3CDTF">2025-11-25T13:55:00Z</dcterms:created>
  <dcterms:modified xsi:type="dcterms:W3CDTF">2025-11-25T17:26:52Z</dcterms:modified>
</cp:coreProperties>
</file>