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9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3F265-5BEE-EE4E-975C-B3E791BDE162}" type="datetimeFigureOut">
              <a:rPr lang="en-US" smtClean="0"/>
              <a:t>8/3/17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09623-3EB7-6445-86FA-80913DD7A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185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3F265-5BEE-EE4E-975C-B3E791BDE162}" type="datetimeFigureOut">
              <a:rPr lang="en-US" smtClean="0"/>
              <a:t>8/3/17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09623-3EB7-6445-86FA-80913DD7A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76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3F265-5BEE-EE4E-975C-B3E791BDE162}" type="datetimeFigureOut">
              <a:rPr lang="en-US" smtClean="0"/>
              <a:t>8/3/17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09623-3EB7-6445-86FA-80913DD7A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21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3F265-5BEE-EE4E-975C-B3E791BDE162}" type="datetimeFigureOut">
              <a:rPr lang="en-US" smtClean="0"/>
              <a:t>8/3/17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09623-3EB7-6445-86FA-80913DD7A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438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3F265-5BEE-EE4E-975C-B3E791BDE162}" type="datetimeFigureOut">
              <a:rPr lang="en-US" smtClean="0"/>
              <a:t>8/3/17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09623-3EB7-6445-86FA-80913DD7A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81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3F265-5BEE-EE4E-975C-B3E791BDE162}" type="datetimeFigureOut">
              <a:rPr lang="en-US" smtClean="0"/>
              <a:t>8/3/17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09623-3EB7-6445-86FA-80913DD7A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05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3F265-5BEE-EE4E-975C-B3E791BDE162}" type="datetimeFigureOut">
              <a:rPr lang="en-US" smtClean="0"/>
              <a:t>8/3/17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09623-3EB7-6445-86FA-80913DD7A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3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3F265-5BEE-EE4E-975C-B3E791BDE162}" type="datetimeFigureOut">
              <a:rPr lang="en-US" smtClean="0"/>
              <a:t>8/3/17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09623-3EB7-6445-86FA-80913DD7A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181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3F265-5BEE-EE4E-975C-B3E791BDE162}" type="datetimeFigureOut">
              <a:rPr lang="en-US" smtClean="0"/>
              <a:t>8/3/17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09623-3EB7-6445-86FA-80913DD7A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69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3F265-5BEE-EE4E-975C-B3E791BDE162}" type="datetimeFigureOut">
              <a:rPr lang="en-US" smtClean="0"/>
              <a:t>8/3/17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09623-3EB7-6445-86FA-80913DD7A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9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3F265-5BEE-EE4E-975C-B3E791BDE162}" type="datetimeFigureOut">
              <a:rPr lang="en-US" smtClean="0"/>
              <a:t>8/3/17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09623-3EB7-6445-86FA-80913DD7A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73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3F265-5BEE-EE4E-975C-B3E791BDE162}" type="datetimeFigureOut">
              <a:rPr lang="en-US" smtClean="0"/>
              <a:t>8/3/17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09623-3EB7-6445-86FA-80913DD7A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28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thyratron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August 3,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087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8C4E5DF-983C-4BE8-B82D-467BE9232964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772816"/>
            <a:ext cx="5004048" cy="37530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5656" y="1124744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New thyratron CX1725X  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60232" y="5949280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Arrived Feb 28 2014 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247172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8C4E5DF-983C-4BE8-B82D-467BE9232964}" type="slidenum">
              <a:rPr lang="en-US" smtClean="0"/>
              <a:t>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>
            <a:off x="1691680" y="2564904"/>
            <a:ext cx="5220072" cy="31485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1680" y="1916832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Resistor block serving for precise regulation of heating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32040" y="5877272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/>
              <a:t>Arrived Feb 14 2014</a:t>
            </a:r>
            <a:endParaRPr lang="en-US" sz="12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7139258" y="593914"/>
            <a:ext cx="1404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HARDWARE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049645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85800"/>
            <a:ext cx="60960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55626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thyratron in housing. Transition flange (large one at the bottom )allows easy joint with existing </a:t>
            </a:r>
            <a:r>
              <a:rPr lang="en-US" dirty="0" err="1" smtClean="0"/>
              <a:t>triaxial</a:t>
            </a:r>
            <a:r>
              <a:rPr lang="en-US" dirty="0" smtClean="0"/>
              <a:t> </a:t>
            </a:r>
            <a:r>
              <a:rPr lang="en-US" dirty="0" err="1" smtClean="0"/>
              <a:t>Blumlein</a:t>
            </a:r>
            <a:r>
              <a:rPr lang="en-US" dirty="0" smtClean="0"/>
              <a:t> tubing.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51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772816"/>
            <a:ext cx="5004048" cy="37530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58333" y="32808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75656" y="1124744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New thyratron CX1725X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177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8C4E5DF-983C-4BE8-B82D-467BE9232964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96752"/>
            <a:ext cx="6120680" cy="45905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476672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Housing for new thyratron with transition flange for testing in existing triaxial line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91680" y="6021288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This housing will be used in a final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896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8C4E5DF-983C-4BE8-B82D-467BE9232964}" type="slidenum">
              <a:rPr lang="en-US" smtClean="0"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12776"/>
            <a:ext cx="5829750" cy="40051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4048" y="206084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Resistor regulator for reservoir (from slide 12) 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580112" y="2564904"/>
            <a:ext cx="720080" cy="85044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652120" y="530120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Cover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300192" y="4941168"/>
            <a:ext cx="50405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6552220" y="3284984"/>
            <a:ext cx="972108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19672" y="486916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Thyratron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411760" y="3933056"/>
            <a:ext cx="1440160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339752" y="587727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Housing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915816" y="4437112"/>
            <a:ext cx="900100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3528" y="350100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Triaxial line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331640" y="3933056"/>
            <a:ext cx="1008112" cy="14401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209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5750" y="990600"/>
            <a:ext cx="6248400" cy="4686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43600" y="3149083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CX1725X on mounting flange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423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95</Words>
  <Application>Microsoft Macintosh PowerPoint</Application>
  <PresentationFormat>On-screen Show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thyratron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thyratron</dc:title>
  <dc:creator>David Rubin</dc:creator>
  <cp:lastModifiedBy>David Rubin</cp:lastModifiedBy>
  <cp:revision>3</cp:revision>
  <dcterms:created xsi:type="dcterms:W3CDTF">2017-08-03T12:56:57Z</dcterms:created>
  <dcterms:modified xsi:type="dcterms:W3CDTF">2017-08-03T13:02:36Z</dcterms:modified>
</cp:coreProperties>
</file>