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6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AA5B6-F56C-B749-9E89-CA4E8C505BA3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3BFC7-6E00-A244-9269-2A4167D52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2706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EB2CB-7C8B-DF45-BDC2-E60580F31BE1}" type="datetimeFigureOut">
              <a:rPr lang="en-US" smtClean="0"/>
              <a:t>9/5/13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8C91A-EE91-F644-A035-8E3E442F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70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79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3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7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6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2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2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5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8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9EB35-E216-9E4A-94B1-994036502A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0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2769" y="2193406"/>
            <a:ext cx="5815794" cy="1661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Beam Dynamics Organization</a:t>
            </a:r>
            <a:endParaRPr lang="en-US" sz="3600" dirty="0" smtClean="0"/>
          </a:p>
          <a:p>
            <a:pPr algn="ctr"/>
            <a:endParaRPr lang="en-US" dirty="0"/>
          </a:p>
          <a:p>
            <a:pPr algn="ctr"/>
            <a:r>
              <a:rPr lang="en-US" sz="2400" dirty="0" smtClean="0"/>
              <a:t>September 5, 2013</a:t>
            </a:r>
            <a:endParaRPr lang="en-US" sz="2400" dirty="0" smtClean="0"/>
          </a:p>
          <a:p>
            <a:pPr algn="ctr"/>
            <a:r>
              <a:rPr lang="en-US" sz="2400" dirty="0" smtClean="0"/>
              <a:t>D. Rubin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29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199" y="211068"/>
            <a:ext cx="8158257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Dynamics Investigations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Characterize </a:t>
            </a:r>
            <a:r>
              <a:rPr lang="en-US" dirty="0" err="1" smtClean="0"/>
              <a:t>betatron</a:t>
            </a:r>
            <a:r>
              <a:rPr lang="en-US" dirty="0" smtClean="0"/>
              <a:t> and energy oscillations by comparing 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Measurements with tracker, fiber harp and calorimeter of </a:t>
            </a:r>
            <a:r>
              <a:rPr lang="en-US" dirty="0" err="1" smtClean="0"/>
              <a:t>muon</a:t>
            </a:r>
            <a:r>
              <a:rPr lang="en-US" dirty="0" smtClean="0"/>
              <a:t> position and momentum distributions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And comparison with simulation to identify centroid motion, beam size modulation, energy distribution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Having established the credibility of the simulation use it to study systematics including pitch, E-field corrections, etc.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Quantify </a:t>
            </a:r>
            <a:r>
              <a:rPr lang="en-US" dirty="0"/>
              <a:t>the effect of the pion momentum bite on the </a:t>
            </a:r>
            <a:r>
              <a:rPr lang="en-US" dirty="0" err="1"/>
              <a:t>muon</a:t>
            </a:r>
            <a:r>
              <a:rPr lang="en-US" dirty="0"/>
              <a:t> spin-phase </a:t>
            </a:r>
            <a:r>
              <a:rPr lang="en-US" dirty="0" smtClean="0"/>
              <a:t>space variable </a:t>
            </a:r>
            <a:r>
              <a:rPr lang="en-US" dirty="0"/>
              <a:t>correlations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Optimization of injection efficiency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Dependence spatial and temporal distribution of kicker field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D</a:t>
            </a:r>
            <a:r>
              <a:rPr lang="en-US" dirty="0" smtClean="0"/>
              <a:t>ependence </a:t>
            </a:r>
            <a:r>
              <a:rPr lang="en-US" dirty="0"/>
              <a:t>of </a:t>
            </a:r>
            <a:r>
              <a:rPr lang="en-US" dirty="0" err="1"/>
              <a:t>muon</a:t>
            </a:r>
            <a:r>
              <a:rPr lang="en-US" dirty="0"/>
              <a:t> capture efficiency dispersion in inflector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Effect of dipole fringe fields through injection change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Effect of scattering in inflector, quads, kicker plates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Effect of finite kicker aperture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Procedure for scraping after injection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Optimization of </a:t>
            </a:r>
            <a:r>
              <a:rPr lang="en-US" dirty="0" err="1" smtClean="0"/>
              <a:t>twiss</a:t>
            </a:r>
            <a:r>
              <a:rPr lang="en-US" dirty="0" smtClean="0"/>
              <a:t> parameters at the inflector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Optimization of kicker pulse width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Feedback ?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378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199" y="359813"/>
            <a:ext cx="81582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Modeling tools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ART/GEANT – gm2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BMAD – (Cornell accelerator modeling library)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Transport/Turtle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Simple tracking models (RB)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Is it valuable to have a stripped down tracking tool for fast evaluation?</a:t>
            </a:r>
          </a:p>
          <a:p>
            <a:r>
              <a:rPr lang="en-US" dirty="0" smtClean="0"/>
              <a:t>Or is ART – gm2 fast enough for exhaustive study.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22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199" y="359813"/>
            <a:ext cx="8158257" cy="6740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Modeling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Map of field through the magnet iron and fringe field and inflector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(Calculations to date of the focusing effects of the fringe field are based on </a:t>
            </a:r>
            <a:r>
              <a:rPr lang="en-US" dirty="0" err="1" smtClean="0"/>
              <a:t>Wuzeng’s</a:t>
            </a:r>
            <a:r>
              <a:rPr lang="en-US" dirty="0" smtClean="0"/>
              <a:t> map)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Kicker specifications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Geometry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Field profile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Pulse shape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Quad geometry and fields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Input phase space and energy distribution</a:t>
            </a:r>
          </a:p>
          <a:p>
            <a:endParaRPr lang="en-US" dirty="0"/>
          </a:p>
          <a:p>
            <a:r>
              <a:rPr lang="en-US" dirty="0" smtClean="0"/>
              <a:t> - Are all of the detectors included in the ART – gm2 model</a:t>
            </a:r>
          </a:p>
          <a:p>
            <a:r>
              <a:rPr lang="en-US" dirty="0"/>
              <a:t>	</a:t>
            </a:r>
            <a:r>
              <a:rPr lang="en-US" dirty="0" smtClean="0"/>
              <a:t>(fiber harps</a:t>
            </a:r>
            <a:r>
              <a:rPr lang="en-US" dirty="0"/>
              <a:t> </a:t>
            </a:r>
            <a:r>
              <a:rPr lang="en-US" dirty="0" smtClean="0"/>
              <a:t>and trackers) ?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Is spin tracking fully incorporated into gm2?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Check geant4 spin tracking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49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5,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199" y="691629"/>
            <a:ext cx="81582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Other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What other beam dynamics aspects of E821 performance should be investigated ? (injection efficiency ?)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Thomas – it has been shown to 20%. But do not have all the information, namely the </a:t>
            </a:r>
            <a:r>
              <a:rPr lang="en-US" smtClean="0"/>
              <a:t>incoming distribution.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70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339</Words>
  <Application>Microsoft Macintosh PowerPoint</Application>
  <PresentationFormat>On-screen Show (4:3)</PresentationFormat>
  <Paragraphs>72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23</cp:revision>
  <dcterms:created xsi:type="dcterms:W3CDTF">2013-06-12T19:23:34Z</dcterms:created>
  <dcterms:modified xsi:type="dcterms:W3CDTF">2013-09-06T12:14:02Z</dcterms:modified>
</cp:coreProperties>
</file>