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D569-A0A1-234E-BDB8-EAADBAF5928A}" type="datetimeFigureOut">
              <a:rPr lang="en-US" smtClean="0"/>
              <a:t>4/30/14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Injection </a:t>
            </a:r>
            <a:r>
              <a:rPr lang="en-US" smtClean="0"/>
              <a:t>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April 30</a:t>
            </a:r>
            <a:r>
              <a:rPr lang="en-US" dirty="0" smtClean="0"/>
              <a:t>, </a:t>
            </a:r>
            <a:r>
              <a:rPr lang="en-US" dirty="0" smtClean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8427" y="357397"/>
            <a:ext cx="277722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Circulator Collimators</a:t>
            </a:r>
          </a:p>
          <a:p>
            <a:r>
              <a:rPr lang="en-US" sz="1600" dirty="0" smtClean="0"/>
              <a:t>    Radius 4.5cm</a:t>
            </a:r>
          </a:p>
          <a:p>
            <a:r>
              <a:rPr lang="en-US" sz="1600" dirty="0" err="1" smtClean="0"/>
              <a:t>Muons</a:t>
            </a:r>
            <a:r>
              <a:rPr lang="en-US" sz="1600" dirty="0" smtClean="0"/>
              <a:t> </a:t>
            </a:r>
            <a:r>
              <a:rPr lang="is-IS" sz="1600" dirty="0" smtClean="0"/>
              <a:t>VDstop_DS_436_12000</a:t>
            </a:r>
            <a:endParaRPr lang="en-US" sz="1600" dirty="0" smtClean="0"/>
          </a:p>
          <a:p>
            <a:r>
              <a:rPr lang="en-US" sz="1600" dirty="0" smtClean="0"/>
              <a:t>E821 inflector</a:t>
            </a:r>
          </a:p>
          <a:p>
            <a:r>
              <a:rPr lang="en-US" sz="1600" dirty="0" smtClean="0"/>
              <a:t>Kicker</a:t>
            </a:r>
          </a:p>
          <a:p>
            <a:r>
              <a:rPr lang="en-US" sz="1600" dirty="0" smtClean="0"/>
              <a:t>   - 80ns flattop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- 20ns rise and fall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- “e989” field shape</a:t>
            </a:r>
          </a:p>
          <a:p>
            <a:r>
              <a:rPr lang="en-US" sz="1600" dirty="0" smtClean="0">
                <a:latin typeface="Symbol" charset="2"/>
                <a:cs typeface="Symbol" charset="2"/>
              </a:rPr>
              <a:t>   - b = 4.0/8.5</a:t>
            </a:r>
            <a:r>
              <a:rPr lang="en-US" sz="1600" dirty="0" smtClean="0">
                <a:cs typeface="Symbol" charset="2"/>
              </a:rPr>
              <a:t>m</a:t>
            </a:r>
            <a:endParaRPr lang="en-US" sz="1600" dirty="0" smtClean="0">
              <a:latin typeface="Symbol" charset="2"/>
              <a:cs typeface="Symbol" charset="2"/>
            </a:endParaRPr>
          </a:p>
          <a:p>
            <a:r>
              <a:rPr lang="en-US" sz="1600" dirty="0" smtClean="0">
                <a:latin typeface="Symbol" charset="2"/>
                <a:cs typeface="Symbol" charset="2"/>
              </a:rPr>
              <a:t>   - h = 1</a:t>
            </a:r>
            <a:r>
              <a:rPr lang="en-US" sz="1600" dirty="0" smtClean="0">
                <a:cs typeface="Symbol" charset="2"/>
              </a:rPr>
              <a:t>m</a:t>
            </a:r>
            <a:r>
              <a:rPr lang="en-US" sz="1600" dirty="0" smtClean="0">
                <a:latin typeface="Symbol" charset="2"/>
                <a:cs typeface="Symbol" charset="2"/>
              </a:rPr>
              <a:t> </a:t>
            </a:r>
            <a:endParaRPr lang="en-US" sz="1600" dirty="0">
              <a:latin typeface="Symbol" charset="2"/>
              <a:cs typeface="Symbol" charset="2"/>
            </a:endParaRPr>
          </a:p>
        </p:txBody>
      </p:sp>
      <p:pic>
        <p:nvPicPr>
          <p:cNvPr id="3" name="Picture 2" descr="hist_initial_dist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75754" y="446235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6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nfig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85285" y="32421"/>
            <a:ext cx="5078899" cy="657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51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48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Injection efficiency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6</cp:revision>
  <dcterms:created xsi:type="dcterms:W3CDTF">2014-03-26T19:33:44Z</dcterms:created>
  <dcterms:modified xsi:type="dcterms:W3CDTF">2014-04-30T19:41:24Z</dcterms:modified>
</cp:coreProperties>
</file>