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272" y="-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3/26/14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1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3/26/14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9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3/26/14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6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3/26/14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5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3/26/14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5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3/26/14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3/26/14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99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3/26/14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2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3/26/14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8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3/26/14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96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69-A0A1-234E-BDB8-EAADBAF5928A}" type="datetimeFigureOut">
              <a:rPr lang="en-US" smtClean="0"/>
              <a:t>3/26/14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7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2D569-A0A1-234E-BDB8-EAADBAF5928A}" type="datetimeFigureOut">
              <a:rPr lang="en-US" smtClean="0"/>
              <a:t>3/26/14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4CB6F-C05F-F545-83C1-93407C1A6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6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Injection efficiency and collimation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D. Rubin</a:t>
            </a:r>
          </a:p>
          <a:p>
            <a:r>
              <a:rPr lang="en-US" dirty="0" smtClean="0"/>
              <a:t>March 26,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03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are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87901" y="-758143"/>
            <a:ext cx="3836739" cy="4965192"/>
          </a:xfrm>
          <a:prstGeom prst="rect">
            <a:avLst/>
          </a:prstGeom>
        </p:spPr>
      </p:pic>
      <p:pic>
        <p:nvPicPr>
          <p:cNvPr id="5" name="Picture 4" descr="compare_elliptical.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93712" y="2604749"/>
            <a:ext cx="3833850" cy="49614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44410" y="1072207"/>
            <a:ext cx="34560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collimation</a:t>
            </a:r>
          </a:p>
          <a:p>
            <a:endParaRPr lang="en-US" dirty="0"/>
          </a:p>
          <a:p>
            <a:r>
              <a:rPr lang="en-US" dirty="0" smtClean="0"/>
              <a:t>Good field region of e821 kickers nearly fills a 10cm X 10cm region bounded by the plates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02873" y="4503269"/>
            <a:ext cx="22238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Circulator Collimators</a:t>
            </a:r>
          </a:p>
          <a:p>
            <a:r>
              <a:rPr lang="en-US" dirty="0" smtClean="0"/>
              <a:t>Radius 4.5cm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25250" y="5385049"/>
            <a:ext cx="3275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 field region of e989 kickers ~limited to R=45mm circular cross section bounded by </a:t>
            </a:r>
            <a:r>
              <a:rPr lang="en-US" smtClean="0"/>
              <a:t>curved plates.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061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54</Words>
  <Application>Microsoft Macintosh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Injection efficiency and collimation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Injection efficiency and collimation</dc:title>
  <dc:creator>David Rubin</dc:creator>
  <cp:lastModifiedBy>David Rubin</cp:lastModifiedBy>
  <cp:revision>2</cp:revision>
  <dcterms:created xsi:type="dcterms:W3CDTF">2014-03-26T19:33:44Z</dcterms:created>
  <dcterms:modified xsi:type="dcterms:W3CDTF">2014-03-26T19:43:54Z</dcterms:modified>
</cp:coreProperties>
</file>