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-12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CE6712-32F6-FA46-A794-0467E6800A91}" type="datetimeFigureOut">
              <a:rPr lang="en-US" smtClean="0"/>
              <a:t>5/7/14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29FF46-4A15-324C-951A-C6066FC23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3903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82C827-1DFA-C24D-A6B4-C7CF2B76C904}" type="datetimeFigureOut">
              <a:rPr lang="en-US" smtClean="0"/>
              <a:t>5/7/14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2FE0B1-AFC3-234A-93BB-A3320FE223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4669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5/7/14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719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5/7/14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191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5/7/14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761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5/7/14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052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5/7/14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954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5/7/14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01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5/7/14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699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5/7/14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328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5/7/14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381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5/7/14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961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5/7/14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577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5/7/14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E4CB6F-C05F-F545-83C1-93407C1A6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269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Injection simulation/Kicker status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D. Rubin</a:t>
            </a:r>
          </a:p>
          <a:p>
            <a:r>
              <a:rPr lang="en-US" dirty="0" smtClean="0"/>
              <a:t>May 7, </a:t>
            </a:r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5/7/14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1030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34955" y="529192"/>
            <a:ext cx="7566536" cy="5909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Injection modeling : status</a:t>
            </a:r>
          </a:p>
          <a:p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Multiple scattering and energy loss in inflector coil ends – corrected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With E989 kicker field map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Kicker pulse 80ns flat top, 20ns rise and fall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G4 beam line transverse, distribution, and FNAL “W” longitudinal distribution with 120ns base width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Assume zero field in inflector </a:t>
            </a:r>
          </a:p>
          <a:p>
            <a:r>
              <a:rPr lang="en-US" dirty="0"/>
              <a:t>	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=&gt; 3.5% capture</a:t>
            </a:r>
          </a:p>
          <a:p>
            <a:endParaRPr lang="en-US" dirty="0"/>
          </a:p>
          <a:p>
            <a:r>
              <a:rPr lang="en-US" dirty="0" smtClean="0"/>
              <a:t>In process of incorporating tracking through </a:t>
            </a:r>
            <a:r>
              <a:rPr lang="en-US" dirty="0" err="1" smtClean="0"/>
              <a:t>backleg</a:t>
            </a:r>
            <a:r>
              <a:rPr lang="en-US" dirty="0" smtClean="0"/>
              <a:t> iron, fringe and inflector</a:t>
            </a:r>
          </a:p>
          <a:p>
            <a:r>
              <a:rPr lang="en-US" dirty="0"/>
              <a:t> </a:t>
            </a:r>
            <a:r>
              <a:rPr lang="en-US" dirty="0" smtClean="0"/>
              <a:t> =&gt; anticipating reduction of 3.5% </a:t>
            </a:r>
            <a:r>
              <a:rPr lang="en-US" smtClean="0"/>
              <a:t>to 2.5% ???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Kicker status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Tests with new </a:t>
            </a:r>
            <a:r>
              <a:rPr lang="en-US" dirty="0" err="1" smtClean="0"/>
              <a:t>thyratron</a:t>
            </a:r>
            <a:r>
              <a:rPr lang="en-US" dirty="0" smtClean="0"/>
              <a:t> and better control of heater and reservoir current are promising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Experiment with shorter kicker plates – to shrink rise and fall due to transit time – 110cm (versus 183cm) kicker yields significantly sharper rise/fall flattop</a:t>
            </a:r>
          </a:p>
          <a:p>
            <a:pPr marL="285750" indent="-285750">
              <a:buFont typeface="Arial"/>
              <a:buChar char="•"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5/7/14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0615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34955" y="529192"/>
            <a:ext cx="7566536" cy="5355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 smtClean="0"/>
              <a:t>Kicker status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Tests with new </a:t>
            </a:r>
            <a:r>
              <a:rPr lang="en-US" dirty="0" err="1" smtClean="0"/>
              <a:t>thyratron</a:t>
            </a:r>
            <a:r>
              <a:rPr lang="en-US" dirty="0" smtClean="0"/>
              <a:t> and better control of heater and reservoir current are promising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Experiment with shorter kicker plates – to shrink rise and fall due to transit time – 110cm (versus 183cm) kicker yields significantly sharper rise/fall flattop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Pulse shape sensitive to reservoir current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Considering possibility of shorter plates</a:t>
            </a:r>
            <a:r>
              <a:rPr lang="en-US" dirty="0"/>
              <a:t> </a:t>
            </a:r>
            <a:r>
              <a:rPr lang="en-US" dirty="0" smtClean="0"/>
              <a:t>and/or more shorter kickers (and more </a:t>
            </a:r>
            <a:r>
              <a:rPr lang="en-US" dirty="0" err="1" smtClean="0"/>
              <a:t>blumleins</a:t>
            </a:r>
            <a:r>
              <a:rPr lang="en-US" dirty="0" smtClean="0"/>
              <a:t>)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Field measurements with magnetometer consistent with expectation</a:t>
            </a:r>
            <a:r>
              <a:rPr lang="en-US" dirty="0"/>
              <a:t> </a:t>
            </a:r>
            <a:r>
              <a:rPr lang="en-US" dirty="0" smtClean="0"/>
              <a:t>and in good agreement with measurement with current loop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Reconfiguring </a:t>
            </a:r>
            <a:r>
              <a:rPr lang="en-US" dirty="0" err="1" smtClean="0"/>
              <a:t>thyratron</a:t>
            </a:r>
            <a:r>
              <a:rPr lang="en-US" dirty="0" smtClean="0"/>
              <a:t> cooling to all oil (rather than partially in air)</a:t>
            </a:r>
          </a:p>
          <a:p>
            <a:pPr marL="285750" indent="-285750">
              <a:buFont typeface="Arial"/>
              <a:buChar char="•"/>
            </a:pPr>
            <a:endParaRPr lang="en-US" dirty="0" smtClean="0"/>
          </a:p>
          <a:p>
            <a:r>
              <a:rPr lang="en-US" dirty="0" smtClean="0"/>
              <a:t>Microwave studio calculation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Continue to develop modeling capability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Building realistic </a:t>
            </a:r>
            <a:r>
              <a:rPr lang="en-US" dirty="0" err="1" smtClean="0"/>
              <a:t>blumlein</a:t>
            </a:r>
            <a:r>
              <a:rPr lang="en-US" dirty="0" smtClean="0"/>
              <a:t> model (replacing equivalent circuit description)</a:t>
            </a:r>
          </a:p>
          <a:p>
            <a:pPr marL="285750" indent="-285750">
              <a:buFont typeface="Arial"/>
              <a:buChar char="•"/>
            </a:pPr>
            <a:endParaRPr lang="en-US" dirty="0" smtClean="0"/>
          </a:p>
          <a:p>
            <a:pPr marL="285750" indent="-285750">
              <a:buFont typeface="Arial"/>
              <a:buChar char="•"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5/7/14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9062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203</Words>
  <Application>Microsoft Macintosh PowerPoint</Application>
  <PresentationFormat>On-screen Show (4:3)</PresentationFormat>
  <Paragraphs>37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Injection simulation/Kicker status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Injection efficiency and collimation</dc:title>
  <dc:creator>David Rubin</dc:creator>
  <cp:lastModifiedBy>David Rubin</cp:lastModifiedBy>
  <cp:revision>10</cp:revision>
  <dcterms:created xsi:type="dcterms:W3CDTF">2014-03-26T19:33:44Z</dcterms:created>
  <dcterms:modified xsi:type="dcterms:W3CDTF">2014-05-07T20:13:11Z</dcterms:modified>
</cp:coreProperties>
</file>