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73" r:id="rId2"/>
    <p:sldId id="274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00" d="100"/>
          <a:sy n="100" d="100"/>
        </p:scale>
        <p:origin x="-296" y="-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handoutMaster" Target="handoutMasters/handoutMaster1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7B7DA0-2718-C140-8A5C-84994DEA57AE}" type="datetimeFigureOut">
              <a:rPr lang="en-US" smtClean="0"/>
              <a:t>1/29/14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0469A1-F64A-9740-BECC-E4636ABE15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867117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A5C1AC-6504-6D40-B91F-50A909757543}" type="datetimeFigureOut">
              <a:rPr lang="en-US" smtClean="0"/>
              <a:t>1/29/14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90F180-FC71-9347-B7AE-F5291CB7B1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29614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January 15,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0D051-0302-964D-AF0D-92D9E665EC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4168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January 15,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0D051-0302-964D-AF0D-92D9E665EC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7348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January 15,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0D051-0302-964D-AF0D-92D9E665EC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55978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January 15,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0D051-0302-964D-AF0D-92D9E665EC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3750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January 15,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0D051-0302-964D-AF0D-92D9E665EC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8190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January 15, 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0D051-0302-964D-AF0D-92D9E665EC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6532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January 15, 2014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0D051-0302-964D-AF0D-92D9E665EC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4026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January 15, 2014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0D051-0302-964D-AF0D-92D9E665EC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84055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January 15, 2014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0D051-0302-964D-AF0D-92D9E665EC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94824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January 15, 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0D051-0302-964D-AF0D-92D9E665EC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2644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January 15, 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0D051-0302-964D-AF0D-92D9E665EC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77323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January 15,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D0D051-0302-964D-AF0D-92D9E665EC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2189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77900" y="1587500"/>
            <a:ext cx="68580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Injection through iron and fringe field</a:t>
            </a:r>
            <a:endParaRPr lang="en-US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2093986" y="3327400"/>
            <a:ext cx="409198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D. Rubin, SC. Kim, N. </a:t>
            </a:r>
            <a:r>
              <a:rPr lang="en-US" sz="2400" dirty="0" err="1" smtClean="0"/>
              <a:t>Fromming</a:t>
            </a:r>
            <a:endParaRPr lang="en-US" sz="2400" dirty="0" smtClean="0"/>
          </a:p>
          <a:p>
            <a:pPr algn="ctr"/>
            <a:r>
              <a:rPr lang="en-US" sz="2400" dirty="0" smtClean="0"/>
              <a:t>January 29, 2014</a:t>
            </a:r>
            <a:endParaRPr lang="en-US" sz="240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January 15, 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0D051-0302-964D-AF0D-92D9E665EC2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2371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47700" y="517435"/>
            <a:ext cx="8178800" cy="4278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b="1" dirty="0" smtClean="0"/>
              <a:t>Modeling Transport from DR to storage ring</a:t>
            </a:r>
          </a:p>
          <a:p>
            <a:endParaRPr lang="en-US" dirty="0" smtClean="0"/>
          </a:p>
          <a:p>
            <a:r>
              <a:rPr lang="en-US" dirty="0" smtClean="0"/>
              <a:t>We have created “BMAD” layout 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Storage ring E and B fields,  kicker, apertures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Transfer line from Q18 – Q27 (final focus)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Transfer line through back leg iron, fringe, inflector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Link to storage ring</a:t>
            </a:r>
          </a:p>
          <a:p>
            <a:endParaRPr lang="en-US" dirty="0" smtClean="0"/>
          </a:p>
          <a:p>
            <a:pPr marL="285750" indent="-285750">
              <a:buFont typeface="Symbol" charset="0"/>
              <a:buChar char=""/>
            </a:pPr>
            <a:r>
              <a:rPr lang="en-US" dirty="0" smtClean="0"/>
              <a:t>Capability to track a distribution of </a:t>
            </a:r>
            <a:r>
              <a:rPr lang="en-US" dirty="0" err="1" smtClean="0"/>
              <a:t>muons</a:t>
            </a:r>
            <a:r>
              <a:rPr lang="en-US" dirty="0" smtClean="0"/>
              <a:t> from Q18 into the ring and then for arbitrary number of revolutions</a:t>
            </a:r>
          </a:p>
          <a:p>
            <a:pPr marL="285750" indent="-285750">
              <a:buFont typeface="Symbol" charset="0"/>
              <a:buChar char=""/>
            </a:pPr>
            <a:endParaRPr lang="en-US" dirty="0"/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Extending upstream to Q7 (exit of delivery ring) so that we can propagate dispersion </a:t>
            </a:r>
            <a:r>
              <a:rPr lang="en-US" dirty="0" smtClean="0"/>
              <a:t>through </a:t>
            </a:r>
            <a:r>
              <a:rPr lang="en-US" dirty="0" smtClean="0"/>
              <a:t>injection line </a:t>
            </a:r>
            <a:r>
              <a:rPr lang="en-US" dirty="0" smtClean="0"/>
              <a:t>into</a:t>
            </a:r>
            <a:r>
              <a:rPr lang="en-US" dirty="0" smtClean="0"/>
              <a:t> ring and optimize matching</a:t>
            </a:r>
          </a:p>
          <a:p>
            <a:pPr marL="285750" indent="-285750">
              <a:buFont typeface="Arial"/>
              <a:buChar char="•"/>
            </a:pPr>
            <a:endParaRPr lang="en-US" dirty="0"/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=&gt;Tracking from Q7 into ring – including all apertures, scatters, </a:t>
            </a:r>
            <a:r>
              <a:rPr lang="en-US" dirty="0" err="1" smtClean="0"/>
              <a:t>etc</a:t>
            </a:r>
            <a:endParaRPr lang="en-US" dirty="0" smtClean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January 15, 2014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0D051-0302-964D-AF0D-92D9E665EC2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54543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2038</TotalTime>
  <Words>143</Words>
  <Application>Microsoft Macintosh PowerPoint</Application>
  <PresentationFormat>On-screen Show (4:3)</PresentationFormat>
  <Paragraphs>22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Rubin</dc:creator>
  <cp:lastModifiedBy>David Rubin</cp:lastModifiedBy>
  <cp:revision>45</cp:revision>
  <dcterms:created xsi:type="dcterms:W3CDTF">2012-12-14T15:13:13Z</dcterms:created>
  <dcterms:modified xsi:type="dcterms:W3CDTF">2014-01-29T20:45:10Z</dcterms:modified>
</cp:coreProperties>
</file>