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227" d="100"/>
          <a:sy n="227" d="100"/>
        </p:scale>
        <p:origin x="1328" y="29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513C-1AF4-6F4F-AEAE-18AB781A8389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7448-791A-574B-9711-BF567E23A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94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513C-1AF4-6F4F-AEAE-18AB781A8389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7448-791A-574B-9711-BF567E23A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4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513C-1AF4-6F4F-AEAE-18AB781A8389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7448-791A-574B-9711-BF567E23A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61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513C-1AF4-6F4F-AEAE-18AB781A8389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7448-791A-574B-9711-BF567E23A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21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513C-1AF4-6F4F-AEAE-18AB781A8389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7448-791A-574B-9711-BF567E23A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6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513C-1AF4-6F4F-AEAE-18AB781A8389}" type="datetimeFigureOut">
              <a:rPr lang="en-US" smtClean="0"/>
              <a:t>8/6/15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7448-791A-574B-9711-BF567E23A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9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513C-1AF4-6F4F-AEAE-18AB781A8389}" type="datetimeFigureOut">
              <a:rPr lang="en-US" smtClean="0"/>
              <a:t>8/6/15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7448-791A-574B-9711-BF567E23A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6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513C-1AF4-6F4F-AEAE-18AB781A8389}" type="datetimeFigureOut">
              <a:rPr lang="en-US" smtClean="0"/>
              <a:t>8/6/15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7448-791A-574B-9711-BF567E23A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1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513C-1AF4-6F4F-AEAE-18AB781A8389}" type="datetimeFigureOut">
              <a:rPr lang="en-US" smtClean="0"/>
              <a:t>8/6/15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7448-791A-574B-9711-BF567E23A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19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513C-1AF4-6F4F-AEAE-18AB781A8389}" type="datetimeFigureOut">
              <a:rPr lang="en-US" smtClean="0"/>
              <a:t>8/6/15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7448-791A-574B-9711-BF567E23A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513C-1AF4-6F4F-AEAE-18AB781A8389}" type="datetimeFigureOut">
              <a:rPr lang="en-US" smtClean="0"/>
              <a:t>8/6/15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7448-791A-574B-9711-BF567E23A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0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C513C-1AF4-6F4F-AEAE-18AB781A8389}" type="datetimeFigureOut">
              <a:rPr lang="en-US" smtClean="0"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27448-791A-574B-9711-BF567E23A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6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Location of Kicker Electronics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err="1" smtClean="0"/>
              <a:t>Mikhailichenko</a:t>
            </a:r>
            <a:endParaRPr lang="en-US" dirty="0" smtClean="0"/>
          </a:p>
          <a:p>
            <a:r>
              <a:rPr lang="en-US" dirty="0" smtClean="0"/>
              <a:t>August 6,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3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llSchematic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0382" y="-573576"/>
            <a:ext cx="6078682" cy="786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99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21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erf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95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0"/>
            <a:ext cx="8776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89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9</Words>
  <Application>Microsoft Macintosh PowerPoint</Application>
  <PresentationFormat>On-screen Show (4:3)</PresentationFormat>
  <Paragraphs>3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Location of Kicker Electronics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Location of Kicker Electronics</dc:title>
  <dc:creator>David Rubin</dc:creator>
  <cp:lastModifiedBy>David Rubin</cp:lastModifiedBy>
  <cp:revision>7</cp:revision>
  <dcterms:created xsi:type="dcterms:W3CDTF">2015-08-06T18:45:16Z</dcterms:created>
  <dcterms:modified xsi:type="dcterms:W3CDTF">2015-08-07T16:54:27Z</dcterms:modified>
</cp:coreProperties>
</file>