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F6C2E0-696D-449D-93F3-B20E68B0D364}">
          <p14:sldIdLst>
            <p14:sldId id="257"/>
            <p14:sldId id="256"/>
            <p14:sldId id="258"/>
            <p14:sldId id="261"/>
            <p14:sldId id="259"/>
          </p14:sldIdLst>
        </p14:section>
        <p14:section name="Untitled Section" id="{43C6C230-948F-4532-B8F3-F946F4E77E0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2" autoAdjust="0"/>
  </p:normalViewPr>
  <p:slideViewPr>
    <p:cSldViewPr>
      <p:cViewPr varScale="1">
        <p:scale>
          <a:sx n="113" d="100"/>
          <a:sy n="113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9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3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E8B1-BE47-4680-BAA1-040ED6F74B89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DFA5-1704-467B-B0E7-3B4CEDA1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b="18864"/>
          <a:stretch/>
        </p:blipFill>
        <p:spPr>
          <a:xfrm>
            <a:off x="323528" y="128993"/>
            <a:ext cx="4488338" cy="3202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9745" y="112474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Pearson 6600 current monitor;</a:t>
            </a:r>
          </a:p>
          <a:p>
            <a:r>
              <a:rPr lang="en-US" dirty="0" smtClean="0"/>
              <a:t>Current ≈2 kA; V ≈25 kV</a:t>
            </a:r>
          </a:p>
          <a:p>
            <a:r>
              <a:rPr lang="en-US" dirty="0" smtClean="0"/>
              <a:t>Kicker length ≈ 60 cm; </a:t>
            </a:r>
          </a:p>
          <a:p>
            <a:r>
              <a:rPr lang="en-US" dirty="0" smtClean="0"/>
              <a:t>40 ns/div,  12 Hz</a:t>
            </a:r>
          </a:p>
          <a:p>
            <a:endParaRPr lang="en-US" dirty="0" smtClean="0"/>
          </a:p>
          <a:p>
            <a:r>
              <a:rPr lang="en-US" dirty="0" smtClean="0"/>
              <a:t>Max current allowed by Pearson 6600 </a:t>
            </a:r>
          </a:p>
          <a:p>
            <a:r>
              <a:rPr lang="en-US" dirty="0" smtClean="0"/>
              <a:t>is 2 kA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7937" b="16658"/>
          <a:stretch/>
        </p:blipFill>
        <p:spPr>
          <a:xfrm>
            <a:off x="323528" y="3429000"/>
            <a:ext cx="4471632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1753" y="4638035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Pearson 3212 current monitor;</a:t>
            </a:r>
          </a:p>
          <a:p>
            <a:r>
              <a:rPr lang="en-US" dirty="0" smtClean="0"/>
              <a:t>Current ≈2 kA; V ≈25 kV</a:t>
            </a:r>
          </a:p>
          <a:p>
            <a:r>
              <a:rPr lang="en-US" dirty="0" smtClean="0"/>
              <a:t>Kicker length ≈ 60 cm; </a:t>
            </a:r>
          </a:p>
          <a:p>
            <a:r>
              <a:rPr lang="en-US" dirty="0" smtClean="0"/>
              <a:t>40 ns/div; 12 Hz</a:t>
            </a:r>
          </a:p>
          <a:p>
            <a:endParaRPr lang="en-US" dirty="0" smtClean="0"/>
          </a:p>
          <a:p>
            <a:r>
              <a:rPr lang="en-US" dirty="0" smtClean="0"/>
              <a:t>Max current allowed by Pearson 3212 is 7.5 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5769" y="1035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same charging voltage, but different current monitors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36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6564" b="15344"/>
          <a:stretch/>
        </p:blipFill>
        <p:spPr>
          <a:xfrm>
            <a:off x="323528" y="188640"/>
            <a:ext cx="4131105" cy="3199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b="9037"/>
          <a:stretch/>
        </p:blipFill>
        <p:spPr>
          <a:xfrm>
            <a:off x="323528" y="3645330"/>
            <a:ext cx="4131105" cy="3118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05273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Pearson 3212 current monitor;</a:t>
            </a:r>
          </a:p>
          <a:p>
            <a:r>
              <a:rPr lang="en-US" dirty="0" smtClean="0"/>
              <a:t>Current in a 40 –cm long kicker;</a:t>
            </a:r>
          </a:p>
          <a:p>
            <a:r>
              <a:rPr lang="en-US" dirty="0" smtClean="0"/>
              <a:t>Current value ≈ 2.4 kA;  </a:t>
            </a:r>
          </a:p>
          <a:p>
            <a:r>
              <a:rPr lang="en-US" dirty="0" smtClean="0"/>
              <a:t>Charging Voltage≈30 kV;</a:t>
            </a:r>
          </a:p>
          <a:p>
            <a:r>
              <a:rPr lang="en-US" dirty="0" smtClean="0"/>
              <a:t>40ns/div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0914" y="422108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Pearson 3212 current monitor;</a:t>
            </a:r>
          </a:p>
          <a:p>
            <a:r>
              <a:rPr lang="en-US" dirty="0" smtClean="0"/>
              <a:t>Current in a 40 –cm long kicker;</a:t>
            </a:r>
          </a:p>
          <a:p>
            <a:r>
              <a:rPr lang="en-US" dirty="0" smtClean="0"/>
              <a:t>Current value ≈ 2.4 kA;  </a:t>
            </a:r>
          </a:p>
          <a:p>
            <a:r>
              <a:rPr lang="en-US" dirty="0" smtClean="0"/>
              <a:t>Charging Voltage≈30 kV;</a:t>
            </a:r>
          </a:p>
          <a:p>
            <a:r>
              <a:rPr lang="en-US" dirty="0" smtClean="0"/>
              <a:t>100 ns/div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same pulse; different time scale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943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315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Pearson 3212;   50 kV;  4kA;  12 Hz,  Kicker length ≈127 cm (50”)</a:t>
            </a:r>
          </a:p>
          <a:p>
            <a:pPr algn="ctr"/>
            <a:r>
              <a:rPr lang="en-US" dirty="0" smtClean="0"/>
              <a:t>The tail generated by slight mismatch of impedances.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8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t="6466" r="2121" b="11622"/>
          <a:stretch/>
        </p:blipFill>
        <p:spPr>
          <a:xfrm>
            <a:off x="395536" y="1340768"/>
            <a:ext cx="4621102" cy="3649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in primary windings</a:t>
            </a:r>
          </a:p>
          <a:p>
            <a:r>
              <a:rPr lang="en-US" dirty="0" smtClean="0"/>
              <a:t>(Power Designs CVT-1A) 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11760" y="1772816"/>
            <a:ext cx="3024336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6096" y="26369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in secondary windings</a:t>
            </a:r>
          </a:p>
          <a:p>
            <a:r>
              <a:rPr lang="en-US" dirty="0" smtClean="0"/>
              <a:t>(Pearson 410)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2706087" y="2960078"/>
            <a:ext cx="2730009" cy="4689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87824" y="4225280"/>
            <a:ext cx="288032" cy="17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09388" y="5949280"/>
            <a:ext cx="427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 of thyratron triggering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9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16601" r="20086" b="-1290"/>
          <a:stretch/>
        </p:blipFill>
        <p:spPr>
          <a:xfrm>
            <a:off x="539552" y="1196752"/>
            <a:ext cx="4421915" cy="4367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8466" y="5949280"/>
            <a:ext cx="427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 of thyratron triggering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9185" y="2204864"/>
            <a:ext cx="30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in primary windings</a:t>
            </a:r>
          </a:p>
          <a:p>
            <a:r>
              <a:rPr lang="en-US" dirty="0" smtClean="0"/>
              <a:t>(Power Designs CVT-1A)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4409" y="1268760"/>
            <a:ext cx="427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applied to Blumlein</a:t>
            </a:r>
          </a:p>
          <a:p>
            <a:r>
              <a:rPr lang="en-US" dirty="0" smtClean="0"/>
              <a:t>(Voltage at secondary windings)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55976" y="4221088"/>
            <a:ext cx="792088" cy="17281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3851921" y="1591926"/>
            <a:ext cx="1752488" cy="4689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68466" y="2574196"/>
            <a:ext cx="2111040" cy="926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211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A. Mikhailichenko</dc:creator>
  <cp:lastModifiedBy>Alexander A. Mikhailichenko</cp:lastModifiedBy>
  <cp:revision>11</cp:revision>
  <dcterms:created xsi:type="dcterms:W3CDTF">2015-03-23T21:59:47Z</dcterms:created>
  <dcterms:modified xsi:type="dcterms:W3CDTF">2015-03-24T17:00:38Z</dcterms:modified>
</cp:coreProperties>
</file>