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19" r:id="rId3"/>
    <p:sldId id="422" r:id="rId4"/>
    <p:sldId id="401" r:id="rId5"/>
    <p:sldId id="425" r:id="rId6"/>
    <p:sldId id="426" r:id="rId7"/>
    <p:sldId id="406" r:id="rId8"/>
    <p:sldId id="435" r:id="rId9"/>
    <p:sldId id="434" r:id="rId10"/>
    <p:sldId id="428" r:id="rId11"/>
    <p:sldId id="430" r:id="rId12"/>
    <p:sldId id="432" r:id="rId13"/>
    <p:sldId id="429" r:id="rId14"/>
    <p:sldId id="439" r:id="rId15"/>
    <p:sldId id="437" r:id="rId16"/>
    <p:sldId id="436" r:id="rId17"/>
    <p:sldId id="438" r:id="rId18"/>
    <p:sldId id="440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94660"/>
  </p:normalViewPr>
  <p:slideViewPr>
    <p:cSldViewPr>
      <p:cViewPr>
        <p:scale>
          <a:sx n="110" d="100"/>
          <a:sy n="110" d="100"/>
        </p:scale>
        <p:origin x="-1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fld id="{32C0A040-C8E3-434C-8438-14CB7BC7569C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57652EB7-5461-4853-A491-70D7F2D4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0513-72B5-4254-AED5-FA18BCDC30BA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70EE-119A-4B1D-A190-58549E35500F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925B-AE44-499A-91F8-91C1F36C855A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FF5C-045F-4AD2-8B71-4AA5D731F470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F1A0-6595-4C74-A93A-901E58C6BE5E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4AB-834C-4EB6-B67B-3206321962AD}" type="datetime1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00DE-8CF3-4295-8F95-50F1E4316DA0}" type="datetime1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2879-A2A5-47DE-9EC0-19CA5D284318}" type="datetime1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D17-E041-44AA-AAC8-E5E2D40B3EAE}" type="datetime1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F731-9A6A-4F74-96EC-F0E6682BB423}" type="datetime1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337E-DF2F-4150-8BAA-7E62C8083694}" type="datetime1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6AC9-A05F-4E41-AD2B-6765E37BBD0F}" type="datetime1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294" y="1484784"/>
            <a:ext cx="6400800" cy="406896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A. Mikhailichenko,  D. Rubin</a:t>
            </a:r>
          </a:p>
          <a:p>
            <a:pPr algn="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254" y="249289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VACUUM CHAMBER IN A KICKER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smtClean="0"/>
              <a:t>Telephone meeting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>September 16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92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40352" cy="498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3788" y="113605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 wall cylindrical posts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67744" y="1556792"/>
            <a:ext cx="1728192" cy="24482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95936" y="1556792"/>
            <a:ext cx="656456" cy="22135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936" y="1556792"/>
            <a:ext cx="2520280" cy="15841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4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fixators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50131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fixators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932040" y="4509120"/>
            <a:ext cx="172819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483768" y="5301208"/>
            <a:ext cx="576064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59832" y="4869160"/>
            <a:ext cx="1080120" cy="8640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60232" y="4005064"/>
            <a:ext cx="152400" cy="9361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5536" y="18864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 considered a cage concept of installation of rails and HV plates also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903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97"/>
            <a:ext cx="9144000" cy="5779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462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Two concepts in comparison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Semi-transparent vacuum chamber is shifted down for better visibility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Pretty flexible base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32240" y="990020"/>
            <a:ext cx="432048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492749" cy="34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9555" y="419417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shape (flat)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9555" y="29606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after temperature changed (cooled)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47864" y="321297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02709" y="3911629"/>
            <a:ext cx="1069291" cy="567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72934" y="1772816"/>
                <a:ext cx="128041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34" y="1772816"/>
                <a:ext cx="1280415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44008" y="4869160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 </a:t>
            </a:r>
            <a:r>
              <a:rPr lang="el-GR" dirty="0" smtClean="0"/>
              <a:t>α</a:t>
            </a:r>
            <a:r>
              <a:rPr lang="en-US" dirty="0" smtClean="0"/>
              <a:t>=22e-6</a:t>
            </a:r>
            <a:r>
              <a:rPr lang="en-US" baseline="30000" dirty="0" smtClean="0"/>
              <a:t>o</a:t>
            </a:r>
            <a:r>
              <a:rPr lang="en-US" dirty="0" smtClean="0"/>
              <a:t>C,  L=200mm, </a:t>
            </a:r>
            <a:r>
              <a:rPr lang="el-GR" dirty="0" smtClean="0"/>
              <a:t>Δ</a:t>
            </a:r>
            <a:r>
              <a:rPr lang="en-US" dirty="0" smtClean="0"/>
              <a:t>T=10</a:t>
            </a:r>
            <a:r>
              <a:rPr lang="en-US" baseline="30000" dirty="0" smtClean="0"/>
              <a:t>o    </a:t>
            </a:r>
            <a:r>
              <a:rPr lang="en-US" dirty="0" smtClean="0"/>
              <a:t>  h≈2mm</a:t>
            </a:r>
          </a:p>
          <a:p>
            <a:endParaRPr lang="en-US" baseline="30000" dirty="0"/>
          </a:p>
          <a:p>
            <a:r>
              <a:rPr lang="en-US" dirty="0" smtClean="0"/>
              <a:t>For a 1</a:t>
            </a:r>
            <a:r>
              <a:rPr lang="en-US" baseline="30000" dirty="0" smtClean="0"/>
              <a:t>o</a:t>
            </a:r>
            <a:r>
              <a:rPr lang="en-US" dirty="0" smtClean="0"/>
              <a:t>C the change is h≈0.6 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7604" y="101034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Sagitta appearance as a result of chamber shrinkage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48162" y="52292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plate of cage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71600" y="3869432"/>
            <a:ext cx="30633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1640" y="3911629"/>
            <a:ext cx="576064" cy="1425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81328" y="20079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L-L'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349" y="260648"/>
            <a:ext cx="26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comment…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171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445" y="620688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CONCLUSIONS</a:t>
            </a:r>
          </a:p>
          <a:p>
            <a:pPr algn="just"/>
            <a:r>
              <a:rPr lang="en-US" b="1" dirty="0" smtClean="0"/>
              <a:t>Two concepts considered. </a:t>
            </a:r>
          </a:p>
          <a:p>
            <a:pPr algn="ctr"/>
            <a:endParaRPr lang="en-US" dirty="0"/>
          </a:p>
          <a:p>
            <a:pPr algn="just"/>
            <a:r>
              <a:rPr lang="en-US" dirty="0" smtClean="0"/>
              <a:t>• Cage system demonstrates difficulties in keeping vertical positioning at 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all length of the rails, as it fixes the cage position in few points only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• No direct connection of inner rails location and outer surfaces of the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chamber in a cage attachment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• Temperature dependence is more pronounced for the cage system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• More details required for the cage system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• Time consuming procedure of cage alignment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471" y="501317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some sense the chamber itself serves as a cage in our concept.</a:t>
            </a:r>
          </a:p>
          <a:p>
            <a:pPr algn="ctr"/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Further remarks are welcomed…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1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35730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9155"/>
            <a:ext cx="8604448" cy="50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1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690239" cy="57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2027"/>
            <a:ext cx="8460432" cy="52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00138"/>
            <a:ext cx="84867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3501008"/>
            <a:ext cx="28803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7864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Vac</a:t>
            </a:r>
            <a:r>
              <a:rPr lang="en-US" dirty="0" smtClean="0"/>
              <a:t> chamber wall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0033" y="17008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E-821 rail in a ring (except the kicker region)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rail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452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part made with longitudinal interruptions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18776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18854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3508" y="26064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 a Vacuum Chamber meeting on August 19 2014 we introduced the concept of rail design in a kicker region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53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7" r="68208" b="24266"/>
          <a:stretch/>
        </p:blipFill>
        <p:spPr>
          <a:xfrm>
            <a:off x="395536" y="2348880"/>
            <a:ext cx="7236296" cy="3993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32656"/>
            <a:ext cx="6696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Procedure:</a:t>
            </a:r>
          </a:p>
          <a:p>
            <a:r>
              <a:rPr lang="en-US" dirty="0" smtClean="0"/>
              <a:t>1) Drill holes through</a:t>
            </a:r>
          </a:p>
          <a:p>
            <a:r>
              <a:rPr lang="en-US" dirty="0" smtClean="0"/>
              <a:t>2) Make threads</a:t>
            </a:r>
          </a:p>
          <a:p>
            <a:r>
              <a:rPr lang="en-US" dirty="0" smtClean="0"/>
              <a:t>3) Close with  short threaded cork</a:t>
            </a:r>
          </a:p>
          <a:p>
            <a:r>
              <a:rPr lang="en-US" dirty="0" smtClean="0"/>
              <a:t>4) Weld cork outside</a:t>
            </a:r>
          </a:p>
          <a:p>
            <a:r>
              <a:rPr lang="en-US" dirty="0" smtClean="0"/>
              <a:t>5) Shave outer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6"/>
          <a:stretch/>
        </p:blipFill>
        <p:spPr>
          <a:xfrm>
            <a:off x="0" y="1057357"/>
            <a:ext cx="9144000" cy="3592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Critical dimensions are the radiuses of rails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691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rails have a curvature with definite radius, the chamber itself should be aligned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437"/>
            <a:ext cx="9144000" cy="5073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Isometric view of rails and HV plates in a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6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/>
          <a:stretch/>
        </p:blipFill>
        <p:spPr>
          <a:xfrm>
            <a:off x="0" y="483079"/>
            <a:ext cx="9144000" cy="6021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5486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Just rails…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Macor posts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3688" y="2142148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21421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63688" y="1700808"/>
            <a:ext cx="2448272" cy="441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1560" y="2142148"/>
            <a:ext cx="1152128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8108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Macor wheels over posts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012160" y="4149080"/>
            <a:ext cx="648072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572000" y="4653136"/>
            <a:ext cx="2088232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660232" y="3789040"/>
            <a:ext cx="576064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2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028384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concept was tested at kicker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26876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20" dirty="0" smtClean="0">
                <a:solidFill>
                  <a:schemeClr val="bg1"/>
                </a:solidFill>
              </a:rPr>
              <a:t>Macor posts screwed into the wall</a:t>
            </a:r>
            <a:endParaRPr lang="en-US" sz="18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4668" b="5879"/>
          <a:stretch>
            <a:fillRect/>
          </a:stretch>
        </p:blipFill>
        <p:spPr bwMode="auto">
          <a:xfrm>
            <a:off x="0" y="932555"/>
            <a:ext cx="6502607" cy="53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E-821 rails in a region of the kicker plates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4211960" y="1484784"/>
            <a:ext cx="187220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3968" y="4397115"/>
            <a:ext cx="187220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60232" y="2959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Cage attached to the chamber by screws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36096" y="2132856"/>
            <a:ext cx="1728192" cy="8269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64088" y="4160113"/>
            <a:ext cx="1584176" cy="88507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304" y="4293096"/>
            <a:ext cx="187220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04" y="55892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Vertical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fixators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4960" y="2546320"/>
            <a:ext cx="634782" cy="30429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4960" y="4941168"/>
            <a:ext cx="40544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5"/>
          <a:stretch/>
        </p:blipFill>
        <p:spPr>
          <a:xfrm>
            <a:off x="1979712" y="1196752"/>
            <a:ext cx="4868483" cy="5319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Principle of operation of vertical fixators is very simple: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84369" y="1916832"/>
            <a:ext cx="1368152" cy="144016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31840" y="1268760"/>
            <a:ext cx="0" cy="64807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499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Important to have an access from one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394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UPDATES g-2 team meeting August 26 2013</dc:title>
  <dc:creator>Alexander A. Mikhailichenko</dc:creator>
  <cp:lastModifiedBy>Alexander A. Mikhailichenko</cp:lastModifiedBy>
  <cp:revision>220</cp:revision>
  <cp:lastPrinted>2013-12-13T17:38:28Z</cp:lastPrinted>
  <dcterms:created xsi:type="dcterms:W3CDTF">2013-08-23T16:53:25Z</dcterms:created>
  <dcterms:modified xsi:type="dcterms:W3CDTF">2014-09-16T17:28:32Z</dcterms:modified>
</cp:coreProperties>
</file>