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2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8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6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1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1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4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9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4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1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D2F7-ABAA-F846-A7BA-FF37568A9E9F}" type="datetimeFigureOut">
              <a:rPr lang="en-US" smtClean="0"/>
              <a:t>7/25/18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22A06-3E77-8940-9FCC-F28E80027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9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850517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3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</cp:revision>
  <dcterms:created xsi:type="dcterms:W3CDTF">2018-07-25T14:51:04Z</dcterms:created>
  <dcterms:modified xsi:type="dcterms:W3CDTF">2018-07-25T14:52:47Z</dcterms:modified>
</cp:coreProperties>
</file>