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127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B76AF3-7BC6-B040-8B88-0EA662039D29}" type="datetimeFigureOut">
              <a:rPr lang="en-US" smtClean="0"/>
              <a:t>9/28/17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C01A1C-0E98-C147-A1DC-85269429AD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3978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D97B8-00E8-7B44-9488-851EF87C7752}" type="datetimeFigureOut">
              <a:rPr lang="en-US" smtClean="0"/>
              <a:t>9/28/17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8368A-FC00-B84C-B1AE-1193CCC5B1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86141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863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20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6335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969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2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995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37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072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261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0540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614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2DFEC-B3A2-504F-860A-BEDE8CF3BD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9632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emf"/><Relationship Id="rId5" Type="http://schemas.openxmlformats.org/officeDocument/2006/relationships/image" Target="../media/image4.emf"/><Relationship Id="rId6" Type="http://schemas.openxmlformats.org/officeDocument/2006/relationships/image" Target="../media/image5.emf"/><Relationship Id="rId7" Type="http://schemas.openxmlformats.org/officeDocument/2006/relationships/image" Target="../media/image6.emf"/><Relationship Id="rId8" Type="http://schemas.openxmlformats.org/officeDocument/2006/relationships/image" Target="../media/image7.emf"/><Relationship Id="rId9" Type="http://schemas.openxmlformats.org/officeDocument/2006/relationships/image" Target="../media/image8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4" Type="http://schemas.openxmlformats.org/officeDocument/2006/relationships/image" Target="../media/image11.emf"/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944" y="849728"/>
            <a:ext cx="5266652" cy="13542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0760" y="2204010"/>
            <a:ext cx="4408717" cy="675789"/>
          </a:xfrm>
          <a:prstGeom prst="rect">
            <a:avLst/>
          </a:prstGeom>
        </p:spPr>
      </p:pic>
      <p:pic>
        <p:nvPicPr>
          <p:cNvPr id="8" name="Picture 7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0760" y="3174985"/>
            <a:ext cx="3111500" cy="419100"/>
          </a:xfrm>
          <a:prstGeom prst="rect">
            <a:avLst/>
          </a:prstGeom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7218" y="2400285"/>
            <a:ext cx="1219200" cy="279400"/>
          </a:xfrm>
          <a:prstGeom prst="rect">
            <a:avLst/>
          </a:prstGeom>
        </p:spPr>
      </p:pic>
      <p:pic>
        <p:nvPicPr>
          <p:cNvPr id="10" name="Picture 9" descr="latex-image-1.pd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963" y="3213662"/>
            <a:ext cx="2273300" cy="292100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946726" y="4768257"/>
            <a:ext cx="1346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At  300 MeV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93796" y="226928"/>
            <a:ext cx="42388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Multiple scattering in injection channel</a:t>
            </a:r>
            <a:endParaRPr lang="en-US" sz="2000" dirty="0"/>
          </a:p>
        </p:txBody>
      </p:sp>
      <p:sp>
        <p:nvSpPr>
          <p:cNvPr id="18" name="Date Placeholder 1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pic>
        <p:nvPicPr>
          <p:cNvPr id="21" name="Picture 20" descr="latex-image-1.pd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796" y="5556696"/>
            <a:ext cx="7790221" cy="383806"/>
          </a:xfrm>
          <a:prstGeom prst="rect">
            <a:avLst/>
          </a:prstGeom>
        </p:spPr>
      </p:pic>
      <p:pic>
        <p:nvPicPr>
          <p:cNvPr id="23" name="Picture 22" descr="latex-image-1.pdf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168" y="3698279"/>
            <a:ext cx="3048000" cy="990600"/>
          </a:xfrm>
          <a:prstGeom prst="rect">
            <a:avLst/>
          </a:prstGeom>
        </p:spPr>
      </p:pic>
      <p:pic>
        <p:nvPicPr>
          <p:cNvPr id="24" name="Picture 23" descr="latex-image-1.pdf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7074" y="3964979"/>
            <a:ext cx="1346200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9838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9/29/17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D. Rubin</a:t>
            </a:r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74565" y="826734"/>
            <a:ext cx="341801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If </a:t>
            </a:r>
            <a:r>
              <a:rPr lang="en-US" dirty="0" smtClean="0">
                <a:latin typeface="Symbol" charset="2"/>
                <a:cs typeface="Symbol" charset="2"/>
              </a:rPr>
              <a:t>b = 5  </a:t>
            </a:r>
            <a:r>
              <a:rPr lang="en-US" dirty="0" smtClean="0">
                <a:cs typeface="Symbol" charset="2"/>
              </a:rPr>
              <a:t>at the injection point then</a:t>
            </a:r>
          </a:p>
          <a:p>
            <a:endParaRPr lang="en-US" dirty="0">
              <a:cs typeface="Symbol" charset="2"/>
            </a:endParaRPr>
          </a:p>
          <a:p>
            <a:endParaRPr lang="en-US" dirty="0" smtClean="0">
              <a:cs typeface="Symbol" charset="2"/>
            </a:endParaRPr>
          </a:p>
          <a:p>
            <a:endParaRPr lang="en-US" dirty="0">
              <a:cs typeface="Symbol" charset="2"/>
            </a:endParaRPr>
          </a:p>
          <a:p>
            <a:endParaRPr lang="en-US" dirty="0" smtClean="0">
              <a:cs typeface="Symbol" charset="2"/>
            </a:endParaRPr>
          </a:p>
          <a:p>
            <a:r>
              <a:rPr lang="en-US" dirty="0" smtClean="0">
                <a:cs typeface="Symbol" charset="2"/>
              </a:rPr>
              <a:t>And  </a:t>
            </a:r>
            <a:endParaRPr lang="en-US" dirty="0">
              <a:cs typeface="Symbol" charset="2"/>
            </a:endParaRPr>
          </a:p>
        </p:txBody>
      </p:sp>
      <p:pic>
        <p:nvPicPr>
          <p:cNvPr id="5" name="Picture 4" descr="latex-image-1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175" y="1462968"/>
            <a:ext cx="3962400" cy="381000"/>
          </a:xfrm>
          <a:prstGeom prst="rect">
            <a:avLst/>
          </a:prstGeom>
        </p:spPr>
      </p:pic>
      <p:pic>
        <p:nvPicPr>
          <p:cNvPr id="6" name="Picture 5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5969" y="2094404"/>
            <a:ext cx="1600200" cy="508000"/>
          </a:xfrm>
          <a:prstGeom prst="rect">
            <a:avLst/>
          </a:prstGeom>
        </p:spPr>
      </p:pic>
      <p:pic>
        <p:nvPicPr>
          <p:cNvPr id="7" name="Picture 6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3234" y="3522608"/>
            <a:ext cx="3276600" cy="368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703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790</TotalTime>
  <Words>34</Words>
  <Application>Microsoft Macintosh PowerPoint</Application>
  <PresentationFormat>On-screen Show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Rubin</dc:creator>
  <cp:lastModifiedBy>David Rubin</cp:lastModifiedBy>
  <cp:revision>4</cp:revision>
  <dcterms:created xsi:type="dcterms:W3CDTF">2017-09-28T23:22:40Z</dcterms:created>
  <dcterms:modified xsi:type="dcterms:W3CDTF">2017-09-29T12:32:48Z</dcterms:modified>
</cp:coreProperties>
</file>